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083" r:id="rId1"/>
  </p:sldMasterIdLst>
  <p:notesMasterIdLst>
    <p:notesMasterId r:id="rId32"/>
  </p:notesMasterIdLst>
  <p:handoutMasterIdLst>
    <p:handoutMasterId r:id="rId33"/>
  </p:handoutMasterIdLst>
  <p:sldIdLst>
    <p:sldId id="608" r:id="rId2"/>
    <p:sldId id="572" r:id="rId3"/>
    <p:sldId id="536" r:id="rId4"/>
    <p:sldId id="595" r:id="rId5"/>
    <p:sldId id="538" r:id="rId6"/>
    <p:sldId id="539" r:id="rId7"/>
    <p:sldId id="540" r:id="rId8"/>
    <p:sldId id="541" r:id="rId9"/>
    <p:sldId id="581" r:id="rId10"/>
    <p:sldId id="596" r:id="rId11"/>
    <p:sldId id="586" r:id="rId12"/>
    <p:sldId id="597" r:id="rId13"/>
    <p:sldId id="580" r:id="rId14"/>
    <p:sldId id="598" r:id="rId15"/>
    <p:sldId id="599" r:id="rId16"/>
    <p:sldId id="546" r:id="rId17"/>
    <p:sldId id="600" r:id="rId18"/>
    <p:sldId id="601" r:id="rId19"/>
    <p:sldId id="579" r:id="rId20"/>
    <p:sldId id="550" r:id="rId21"/>
    <p:sldId id="602" r:id="rId22"/>
    <p:sldId id="578" r:id="rId23"/>
    <p:sldId id="562" r:id="rId24"/>
    <p:sldId id="603" r:id="rId25"/>
    <p:sldId id="577" r:id="rId26"/>
    <p:sldId id="604" r:id="rId27"/>
    <p:sldId id="605" r:id="rId28"/>
    <p:sldId id="576" r:id="rId29"/>
    <p:sldId id="606" r:id="rId30"/>
    <p:sldId id="607" r:id="rId3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orient="horz" pos="3074">
          <p15:clr>
            <a:srgbClr val="A4A3A4"/>
          </p15:clr>
        </p15:guide>
        <p15:guide id="3"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9CDE"/>
    <a:srgbClr val="0C83B8"/>
    <a:srgbClr val="FFFFFF"/>
    <a:srgbClr val="0B7BAD"/>
    <a:srgbClr val="EDF5FD"/>
    <a:srgbClr val="E2F5FE"/>
    <a:srgbClr val="EBF9EC"/>
    <a:srgbClr val="FBFF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9" autoAdjust="0"/>
    <p:restoredTop sz="86438" autoAdjust="0"/>
  </p:normalViewPr>
  <p:slideViewPr>
    <p:cSldViewPr>
      <p:cViewPr varScale="1">
        <p:scale>
          <a:sx n="64" d="100"/>
          <a:sy n="64" d="100"/>
        </p:scale>
        <p:origin x="918" y="72"/>
      </p:cViewPr>
      <p:guideLst>
        <p:guide orient="horz" pos="2160"/>
        <p:guide orient="horz" pos="3074"/>
        <p:guide pos="2880"/>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 r:id="rId28" collapse="1"/>
      <p:sld r:id="rId29" collapse="1"/>
      <p:sld r:id="rId30" collapse="1"/>
    </p:sldLst>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5" d="100"/>
          <a:sy n="55" d="100"/>
        </p:scale>
        <p:origin x="-187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_rels/viewProps.xml.rels><?xml version="1.0" encoding="UTF-8" standalone="yes"?>
<Relationships xmlns="http://schemas.openxmlformats.org/package/2006/relationships"><Relationship Id="rId8" Type="http://schemas.openxmlformats.org/officeDocument/2006/relationships/slide" Target="slides/slide8.xml"/><Relationship Id="rId13" Type="http://schemas.openxmlformats.org/officeDocument/2006/relationships/slide" Target="slides/slide13.xml"/><Relationship Id="rId18" Type="http://schemas.openxmlformats.org/officeDocument/2006/relationships/slide" Target="slides/slide18.xml"/><Relationship Id="rId26" Type="http://schemas.openxmlformats.org/officeDocument/2006/relationships/slide" Target="slides/slide26.xml"/><Relationship Id="rId3" Type="http://schemas.openxmlformats.org/officeDocument/2006/relationships/slide" Target="slides/slide3.xml"/><Relationship Id="rId21" Type="http://schemas.openxmlformats.org/officeDocument/2006/relationships/slide" Target="slides/slide21.xml"/><Relationship Id="rId7" Type="http://schemas.openxmlformats.org/officeDocument/2006/relationships/slide" Target="slides/slide7.xml"/><Relationship Id="rId12" Type="http://schemas.openxmlformats.org/officeDocument/2006/relationships/slide" Target="slides/slide12.xml"/><Relationship Id="rId17" Type="http://schemas.openxmlformats.org/officeDocument/2006/relationships/slide" Target="slides/slide17.xml"/><Relationship Id="rId25" Type="http://schemas.openxmlformats.org/officeDocument/2006/relationships/slide" Target="slides/slide25.xml"/><Relationship Id="rId2" Type="http://schemas.openxmlformats.org/officeDocument/2006/relationships/slide" Target="slides/slide2.xml"/><Relationship Id="rId16" Type="http://schemas.openxmlformats.org/officeDocument/2006/relationships/slide" Target="slides/slide16.xml"/><Relationship Id="rId20" Type="http://schemas.openxmlformats.org/officeDocument/2006/relationships/slide" Target="slides/slide20.xml"/><Relationship Id="rId29" Type="http://schemas.openxmlformats.org/officeDocument/2006/relationships/slide" Target="slides/slide29.xml"/><Relationship Id="rId1" Type="http://schemas.openxmlformats.org/officeDocument/2006/relationships/slide" Target="slides/slide1.xml"/><Relationship Id="rId6" Type="http://schemas.openxmlformats.org/officeDocument/2006/relationships/slide" Target="slides/slide6.xml"/><Relationship Id="rId11" Type="http://schemas.openxmlformats.org/officeDocument/2006/relationships/slide" Target="slides/slide11.xml"/><Relationship Id="rId24" Type="http://schemas.openxmlformats.org/officeDocument/2006/relationships/slide" Target="slides/slide24.xml"/><Relationship Id="rId5" Type="http://schemas.openxmlformats.org/officeDocument/2006/relationships/slide" Target="slides/slide5.xml"/><Relationship Id="rId15" Type="http://schemas.openxmlformats.org/officeDocument/2006/relationships/slide" Target="slides/slide15.xml"/><Relationship Id="rId23" Type="http://schemas.openxmlformats.org/officeDocument/2006/relationships/slide" Target="slides/slide23.xml"/><Relationship Id="rId28" Type="http://schemas.openxmlformats.org/officeDocument/2006/relationships/slide" Target="slides/slide28.xml"/><Relationship Id="rId10" Type="http://schemas.openxmlformats.org/officeDocument/2006/relationships/slide" Target="slides/slide10.xml"/><Relationship Id="rId19" Type="http://schemas.openxmlformats.org/officeDocument/2006/relationships/slide" Target="slides/slide19.xml"/><Relationship Id="rId4" Type="http://schemas.openxmlformats.org/officeDocument/2006/relationships/slide" Target="slides/slide4.xml"/><Relationship Id="rId9" Type="http://schemas.openxmlformats.org/officeDocument/2006/relationships/slide" Target="slides/slide9.xml"/><Relationship Id="rId14" Type="http://schemas.openxmlformats.org/officeDocument/2006/relationships/slide" Target="slides/slide14.xml"/><Relationship Id="rId22" Type="http://schemas.openxmlformats.org/officeDocument/2006/relationships/slide" Target="slides/slide22.xml"/><Relationship Id="rId27" Type="http://schemas.openxmlformats.org/officeDocument/2006/relationships/slide" Target="slides/slide27.xml"/><Relationship Id="rId30" Type="http://schemas.openxmlformats.org/officeDocument/2006/relationships/slide" Target="slides/slide3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Tahoma" pitchFamily="34" charset="0"/>
                <a:ea typeface="+mn-ea"/>
              </a:defRPr>
            </a:lvl1pPr>
          </a:lstStyle>
          <a:p>
            <a:pPr>
              <a:defRPr/>
            </a:pPr>
            <a:endParaRPr lang="zh-CN" altLang="en-US"/>
          </a:p>
        </p:txBody>
      </p:sp>
      <p:sp>
        <p:nvSpPr>
          <p:cNvPr id="4608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pitchFamily="34" charset="0"/>
                <a:ea typeface="+mn-ea"/>
              </a:defRPr>
            </a:lvl1pPr>
          </a:lstStyle>
          <a:p>
            <a:pPr>
              <a:defRPr/>
            </a:pPr>
            <a:endParaRPr lang="en-US" altLang="zh-CN"/>
          </a:p>
        </p:txBody>
      </p:sp>
      <p:sp>
        <p:nvSpPr>
          <p:cNvPr id="4608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Tahoma" pitchFamily="34" charset="0"/>
                <a:ea typeface="+mn-ea"/>
              </a:defRPr>
            </a:lvl1pPr>
          </a:lstStyle>
          <a:p>
            <a:pPr>
              <a:defRPr/>
            </a:pPr>
            <a:endParaRPr lang="en-US" altLang="zh-CN"/>
          </a:p>
        </p:txBody>
      </p:sp>
      <p:sp>
        <p:nvSpPr>
          <p:cNvPr id="4608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pitchFamily="34" charset="0"/>
                <a:ea typeface="+mn-ea"/>
              </a:defRPr>
            </a:lvl1pPr>
          </a:lstStyle>
          <a:p>
            <a:pPr>
              <a:defRPr/>
            </a:pPr>
            <a:fld id="{405D8FEF-3C43-406C-B6C1-2C2E1A89DEB0}" type="slidenum">
              <a:rPr lang="zh-CN" altLang="en-US"/>
              <a:pPr>
                <a:defRPr/>
              </a:pPr>
              <a:t>‹#›</a:t>
            </a:fld>
            <a:endParaRPr lang="en-US" altLang="zh-CN"/>
          </a:p>
        </p:txBody>
      </p:sp>
    </p:spTree>
    <p:extLst>
      <p:ext uri="{BB962C8B-B14F-4D97-AF65-F5344CB8AC3E}">
        <p14:creationId xmlns:p14="http://schemas.microsoft.com/office/powerpoint/2010/main" val="309373283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1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Tahoma" pitchFamily="34" charset="0"/>
                <a:ea typeface="+mn-ea"/>
              </a:defRPr>
            </a:lvl1pPr>
          </a:lstStyle>
          <a:p>
            <a:pPr>
              <a:defRPr/>
            </a:pPr>
            <a:endParaRPr lang="zh-CN" altLang="en-US"/>
          </a:p>
        </p:txBody>
      </p:sp>
      <p:sp>
        <p:nvSpPr>
          <p:cNvPr id="48131"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pitchFamily="34" charset="0"/>
                <a:ea typeface="+mn-ea"/>
              </a:defRPr>
            </a:lvl1pPr>
          </a:lstStyle>
          <a:p>
            <a:pPr>
              <a:defRPr/>
            </a:pPr>
            <a:endParaRPr lang="en-US" altLang="zh-CN"/>
          </a:p>
        </p:txBody>
      </p:sp>
      <p:sp>
        <p:nvSpPr>
          <p:cNvPr id="5530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ltLang="zh-CN" noProof="0" smtClean="0"/>
              <a:t>Click to edit Master text styles</a:t>
            </a:r>
          </a:p>
          <a:p>
            <a:pPr lvl="1"/>
            <a:r>
              <a:rPr lang="en-US" altLang="zh-CN" noProof="0" smtClean="0"/>
              <a:t>Second level</a:t>
            </a:r>
          </a:p>
          <a:p>
            <a:pPr lvl="2"/>
            <a:r>
              <a:rPr lang="en-US" altLang="zh-CN" noProof="0" smtClean="0"/>
              <a:t>Third level</a:t>
            </a:r>
          </a:p>
          <a:p>
            <a:pPr lvl="3"/>
            <a:r>
              <a:rPr lang="en-US" altLang="zh-CN" noProof="0" smtClean="0"/>
              <a:t>Fourth level</a:t>
            </a:r>
          </a:p>
          <a:p>
            <a:pPr lvl="4"/>
            <a:r>
              <a:rPr lang="en-US" altLang="zh-CN" noProof="0" smtClean="0"/>
              <a:t>Fifth level</a:t>
            </a:r>
          </a:p>
        </p:txBody>
      </p:sp>
      <p:sp>
        <p:nvSpPr>
          <p:cNvPr id="4813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Tahoma" pitchFamily="34" charset="0"/>
                <a:ea typeface="+mn-ea"/>
              </a:defRPr>
            </a:lvl1pPr>
          </a:lstStyle>
          <a:p>
            <a:pPr>
              <a:defRPr/>
            </a:pPr>
            <a:endParaRPr lang="en-US" altLang="zh-CN"/>
          </a:p>
        </p:txBody>
      </p:sp>
      <p:sp>
        <p:nvSpPr>
          <p:cNvPr id="4813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pitchFamily="34" charset="0"/>
                <a:ea typeface="+mn-ea"/>
              </a:defRPr>
            </a:lvl1pPr>
          </a:lstStyle>
          <a:p>
            <a:pPr>
              <a:defRPr/>
            </a:pPr>
            <a:fld id="{B68DD49E-4220-4F37-AF9B-CDB9079106CA}" type="slidenum">
              <a:rPr lang="zh-CN" altLang="en-US"/>
              <a:pPr>
                <a:defRPr/>
              </a:pPr>
              <a:t>‹#›</a:t>
            </a:fld>
            <a:endParaRPr lang="en-US" altLang="zh-CN"/>
          </a:p>
        </p:txBody>
      </p:sp>
    </p:spTree>
    <p:extLst>
      <p:ext uri="{BB962C8B-B14F-4D97-AF65-F5344CB8AC3E}">
        <p14:creationId xmlns:p14="http://schemas.microsoft.com/office/powerpoint/2010/main" val="9963740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幻灯片图像占位符 1"/>
          <p:cNvSpPr>
            <a:spLocks noGrp="1" noRot="1" noChangeAspect="1" noTextEdit="1"/>
          </p:cNvSpPr>
          <p:nvPr>
            <p:ph type="sldImg"/>
          </p:nvPr>
        </p:nvSpPr>
        <p:spPr>
          <a:ln/>
        </p:spPr>
      </p:sp>
      <p:sp>
        <p:nvSpPr>
          <p:cNvPr id="5632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mtClean="0"/>
              <a:t>教学指导：</a:t>
            </a:r>
            <a:endParaRPr lang="en-US" altLang="zh-CN" smtClean="0"/>
          </a:p>
          <a:p>
            <a:r>
              <a:rPr lang="en-US" altLang="zh-CN" smtClean="0"/>
              <a:t>   </a:t>
            </a:r>
            <a:r>
              <a:rPr lang="zh-CN" altLang="en-US" smtClean="0"/>
              <a:t>正式授课前进行统一测试。测试内容为上次课布置的预习测试题。本教学环节目的是强化学员进行预习的意识，测试结果记录学员学习成绩</a:t>
            </a:r>
          </a:p>
        </p:txBody>
      </p:sp>
      <p:sp>
        <p:nvSpPr>
          <p:cNvPr id="4" name="灯片编号占位符 3"/>
          <p:cNvSpPr>
            <a:spLocks noGrp="1"/>
          </p:cNvSpPr>
          <p:nvPr>
            <p:ph type="sldNum" sz="quarter" idx="5"/>
          </p:nvPr>
        </p:nvSpPr>
        <p:spPr/>
        <p:txBody>
          <a:bodyPr/>
          <a:lstStyle/>
          <a:p>
            <a:pPr>
              <a:defRPr/>
            </a:pPr>
            <a:fld id="{FA82D797-A3C0-4E16-BC79-355520DD3A09}" type="slidenum">
              <a:rPr lang="zh-CN" altLang="en-US" smtClean="0"/>
              <a:pPr>
                <a:defRPr/>
              </a:pPr>
              <a:t>2</a:t>
            </a:fld>
            <a:endParaRPr lang="en-US" altLang="zh-CN"/>
          </a:p>
        </p:txBody>
      </p:sp>
    </p:spTree>
    <p:extLst>
      <p:ext uri="{BB962C8B-B14F-4D97-AF65-F5344CB8AC3E}">
        <p14:creationId xmlns:p14="http://schemas.microsoft.com/office/powerpoint/2010/main" val="6288848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altLang="zh-CN" dirty="0"/>
          </a:p>
        </p:txBody>
      </p:sp>
      <p:sp>
        <p:nvSpPr>
          <p:cNvPr id="4" name="灯片编号占位符 3"/>
          <p:cNvSpPr>
            <a:spLocks noGrp="1"/>
          </p:cNvSpPr>
          <p:nvPr>
            <p:ph type="sldNum" sz="quarter" idx="10"/>
          </p:nvPr>
        </p:nvSpPr>
        <p:spPr/>
        <p:txBody>
          <a:bodyPr/>
          <a:lstStyle/>
          <a:p>
            <a:pPr>
              <a:defRPr/>
            </a:pPr>
            <a:fld id="{CB801823-96DB-4EC2-991A-2DEE593AD1DA}" type="slidenum">
              <a:rPr lang="zh-CN" altLang="en-US" smtClean="0"/>
              <a:pPr>
                <a:defRPr/>
              </a:pPr>
              <a:t>18</a:t>
            </a:fld>
            <a:endParaRPr lang="en-US" altLang="zh-CN"/>
          </a:p>
        </p:txBody>
      </p:sp>
    </p:spTree>
    <p:extLst>
      <p:ext uri="{BB962C8B-B14F-4D97-AF65-F5344CB8AC3E}">
        <p14:creationId xmlns:p14="http://schemas.microsoft.com/office/powerpoint/2010/main" val="32299021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mtClean="0"/>
              <a:t>教学指导：</a:t>
            </a:r>
            <a:endParaRPr lang="en-US" altLang="zh-CN" smtClean="0"/>
          </a:p>
          <a:p>
            <a:r>
              <a:rPr lang="en-US" altLang="zh-CN" smtClean="0"/>
              <a:t>xxxxxxx</a:t>
            </a:r>
            <a:endParaRPr lang="zh-CN" altLang="en-US" smtClean="0"/>
          </a:p>
          <a:p>
            <a:endParaRPr lang="zh-CN" altLang="en-US" smtClean="0"/>
          </a:p>
        </p:txBody>
      </p:sp>
      <p:sp>
        <p:nvSpPr>
          <p:cNvPr id="4" name="灯片编号占位符 3"/>
          <p:cNvSpPr>
            <a:spLocks noGrp="1"/>
          </p:cNvSpPr>
          <p:nvPr>
            <p:ph type="sldNum" sz="quarter" idx="5"/>
          </p:nvPr>
        </p:nvSpPr>
        <p:spPr/>
        <p:txBody>
          <a:bodyPr/>
          <a:lstStyle/>
          <a:p>
            <a:pPr>
              <a:defRPr/>
            </a:pPr>
            <a:fld id="{2837265C-CA4E-4ED3-BF86-C29879BEB788}" type="slidenum">
              <a:rPr lang="zh-CN" altLang="en-US" smtClean="0"/>
              <a:pPr>
                <a:defRPr/>
              </a:pPr>
              <a:t>19</a:t>
            </a:fld>
            <a:endParaRPr lang="en-US" altLang="zh-CN"/>
          </a:p>
        </p:txBody>
      </p:sp>
    </p:spTree>
    <p:extLst>
      <p:ext uri="{BB962C8B-B14F-4D97-AF65-F5344CB8AC3E}">
        <p14:creationId xmlns:p14="http://schemas.microsoft.com/office/powerpoint/2010/main" val="15973320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幻灯片图像占位符 1"/>
          <p:cNvSpPr>
            <a:spLocks noGrp="1" noRot="1" noChangeAspect="1" noTextEdit="1"/>
          </p:cNvSpPr>
          <p:nvPr>
            <p:ph type="sldImg"/>
          </p:nvPr>
        </p:nvSpPr>
        <p:spPr>
          <a:ln/>
        </p:spPr>
      </p:sp>
      <p:sp>
        <p:nvSpPr>
          <p:cNvPr id="6144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4" name="灯片编号占位符 3"/>
          <p:cNvSpPr>
            <a:spLocks noGrp="1"/>
          </p:cNvSpPr>
          <p:nvPr>
            <p:ph type="sldNum" sz="quarter" idx="5"/>
          </p:nvPr>
        </p:nvSpPr>
        <p:spPr/>
        <p:txBody>
          <a:bodyPr/>
          <a:lstStyle/>
          <a:p>
            <a:pPr>
              <a:defRPr/>
            </a:pPr>
            <a:fld id="{9F450C3C-AE70-4E1E-AD65-218622E9465B}" type="slidenum">
              <a:rPr lang="zh-CN" altLang="en-US" smtClean="0"/>
              <a:pPr>
                <a:defRPr/>
              </a:pPr>
              <a:t>20</a:t>
            </a:fld>
            <a:endParaRPr lang="en-US" altLang="zh-CN"/>
          </a:p>
        </p:txBody>
      </p:sp>
    </p:spTree>
    <p:extLst>
      <p:ext uri="{BB962C8B-B14F-4D97-AF65-F5344CB8AC3E}">
        <p14:creationId xmlns:p14="http://schemas.microsoft.com/office/powerpoint/2010/main" val="1114979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altLang="zh-CN" dirty="0"/>
          </a:p>
        </p:txBody>
      </p:sp>
      <p:sp>
        <p:nvSpPr>
          <p:cNvPr id="4" name="灯片编号占位符 3"/>
          <p:cNvSpPr>
            <a:spLocks noGrp="1"/>
          </p:cNvSpPr>
          <p:nvPr>
            <p:ph type="sldNum" sz="quarter" idx="10"/>
          </p:nvPr>
        </p:nvSpPr>
        <p:spPr/>
        <p:txBody>
          <a:bodyPr/>
          <a:lstStyle/>
          <a:p>
            <a:pPr>
              <a:defRPr/>
            </a:pPr>
            <a:fld id="{CB801823-96DB-4EC2-991A-2DEE593AD1DA}" type="slidenum">
              <a:rPr lang="zh-CN" altLang="en-US" smtClean="0"/>
              <a:pPr>
                <a:defRPr/>
              </a:pPr>
              <a:t>21</a:t>
            </a:fld>
            <a:endParaRPr lang="en-US" altLang="zh-CN"/>
          </a:p>
        </p:txBody>
      </p:sp>
    </p:spTree>
    <p:extLst>
      <p:ext uri="{BB962C8B-B14F-4D97-AF65-F5344CB8AC3E}">
        <p14:creationId xmlns:p14="http://schemas.microsoft.com/office/powerpoint/2010/main" val="3480629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幻灯片图像占位符 1"/>
          <p:cNvSpPr>
            <a:spLocks noGrp="1" noRot="1" noChangeAspect="1" noTextEdit="1"/>
          </p:cNvSpPr>
          <p:nvPr>
            <p:ph type="sldImg"/>
          </p:nvPr>
        </p:nvSpPr>
        <p:spPr>
          <a:ln/>
        </p:spPr>
      </p:sp>
      <p:sp>
        <p:nvSpPr>
          <p:cNvPr id="6246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mtClean="0"/>
              <a:t>教学指导：</a:t>
            </a:r>
            <a:endParaRPr lang="en-US" altLang="zh-CN" smtClean="0"/>
          </a:p>
          <a:p>
            <a:r>
              <a:rPr lang="en-US" altLang="zh-CN" smtClean="0"/>
              <a:t>xxxxxxx</a:t>
            </a:r>
            <a:endParaRPr lang="zh-CN" altLang="en-US" smtClean="0"/>
          </a:p>
          <a:p>
            <a:endParaRPr lang="zh-CN" altLang="en-US" smtClean="0"/>
          </a:p>
        </p:txBody>
      </p:sp>
      <p:sp>
        <p:nvSpPr>
          <p:cNvPr id="4" name="灯片编号占位符 3"/>
          <p:cNvSpPr>
            <a:spLocks noGrp="1"/>
          </p:cNvSpPr>
          <p:nvPr>
            <p:ph type="sldNum" sz="quarter" idx="5"/>
          </p:nvPr>
        </p:nvSpPr>
        <p:spPr/>
        <p:txBody>
          <a:bodyPr/>
          <a:lstStyle/>
          <a:p>
            <a:pPr>
              <a:defRPr/>
            </a:pPr>
            <a:fld id="{F0273100-0193-4565-B6FF-81B07028CA2F}" type="slidenum">
              <a:rPr lang="zh-CN" altLang="en-US" smtClean="0"/>
              <a:pPr>
                <a:defRPr/>
              </a:pPr>
              <a:t>22</a:t>
            </a:fld>
            <a:endParaRPr lang="en-US" altLang="zh-CN"/>
          </a:p>
        </p:txBody>
      </p:sp>
    </p:spTree>
    <p:extLst>
      <p:ext uri="{BB962C8B-B14F-4D97-AF65-F5344CB8AC3E}">
        <p14:creationId xmlns:p14="http://schemas.microsoft.com/office/powerpoint/2010/main" val="11510237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幻灯片图像占位符 1"/>
          <p:cNvSpPr>
            <a:spLocks noGrp="1" noRot="1" noChangeAspect="1" noTextEdit="1"/>
          </p:cNvSpPr>
          <p:nvPr>
            <p:ph type="sldImg"/>
          </p:nvPr>
        </p:nvSpPr>
        <p:spPr>
          <a:ln/>
        </p:spPr>
      </p:sp>
      <p:sp>
        <p:nvSpPr>
          <p:cNvPr id="6861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4" name="灯片编号占位符 3"/>
          <p:cNvSpPr>
            <a:spLocks noGrp="1"/>
          </p:cNvSpPr>
          <p:nvPr>
            <p:ph type="sldNum" sz="quarter" idx="5"/>
          </p:nvPr>
        </p:nvSpPr>
        <p:spPr/>
        <p:txBody>
          <a:bodyPr/>
          <a:lstStyle/>
          <a:p>
            <a:pPr>
              <a:defRPr/>
            </a:pPr>
            <a:fld id="{41FC9DF5-C7B6-4E35-A8A8-2CED8B06D6D0}" type="slidenum">
              <a:rPr lang="zh-CN" altLang="en-US" smtClean="0"/>
              <a:pPr>
                <a:defRPr/>
              </a:pPr>
              <a:t>23</a:t>
            </a:fld>
            <a:endParaRPr lang="en-US" altLang="zh-CN"/>
          </a:p>
        </p:txBody>
      </p:sp>
    </p:spTree>
    <p:extLst>
      <p:ext uri="{BB962C8B-B14F-4D97-AF65-F5344CB8AC3E}">
        <p14:creationId xmlns:p14="http://schemas.microsoft.com/office/powerpoint/2010/main" val="3041407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CB801823-96DB-4EC2-991A-2DEE593AD1DA}" type="slidenum">
              <a:rPr lang="zh-CN" altLang="en-US" smtClean="0"/>
              <a:pPr>
                <a:defRPr/>
              </a:pPr>
              <a:t>24</a:t>
            </a:fld>
            <a:endParaRPr lang="en-US" altLang="zh-CN"/>
          </a:p>
        </p:txBody>
      </p:sp>
    </p:spTree>
    <p:extLst>
      <p:ext uri="{BB962C8B-B14F-4D97-AF65-F5344CB8AC3E}">
        <p14:creationId xmlns:p14="http://schemas.microsoft.com/office/powerpoint/2010/main" val="28900702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幻灯片图像占位符 1"/>
          <p:cNvSpPr>
            <a:spLocks noGrp="1" noRot="1" noChangeAspect="1" noTextEdit="1"/>
          </p:cNvSpPr>
          <p:nvPr>
            <p:ph type="sldImg"/>
          </p:nvPr>
        </p:nvSpPr>
        <p:spPr>
          <a:ln/>
        </p:spPr>
      </p:sp>
      <p:sp>
        <p:nvSpPr>
          <p:cNvPr id="6963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mtClean="0"/>
              <a:t>教学指导：</a:t>
            </a:r>
            <a:endParaRPr lang="en-US" altLang="zh-CN" smtClean="0"/>
          </a:p>
          <a:p>
            <a:r>
              <a:rPr lang="en-US" altLang="zh-CN" smtClean="0"/>
              <a:t>xxxxxxx</a:t>
            </a:r>
            <a:endParaRPr lang="zh-CN" altLang="en-US" smtClean="0"/>
          </a:p>
          <a:p>
            <a:endParaRPr lang="zh-CN" altLang="en-US" smtClean="0"/>
          </a:p>
        </p:txBody>
      </p:sp>
      <p:sp>
        <p:nvSpPr>
          <p:cNvPr id="4" name="灯片编号占位符 3"/>
          <p:cNvSpPr>
            <a:spLocks noGrp="1"/>
          </p:cNvSpPr>
          <p:nvPr>
            <p:ph type="sldNum" sz="quarter" idx="5"/>
          </p:nvPr>
        </p:nvSpPr>
        <p:spPr/>
        <p:txBody>
          <a:bodyPr/>
          <a:lstStyle/>
          <a:p>
            <a:pPr>
              <a:defRPr/>
            </a:pPr>
            <a:fld id="{F5ADDF24-028B-4C37-9C36-C933393094D4}" type="slidenum">
              <a:rPr lang="zh-CN" altLang="en-US" smtClean="0"/>
              <a:pPr>
                <a:defRPr/>
              </a:pPr>
              <a:t>25</a:t>
            </a:fld>
            <a:endParaRPr lang="en-US" altLang="zh-CN"/>
          </a:p>
        </p:txBody>
      </p:sp>
    </p:spTree>
    <p:extLst>
      <p:ext uri="{BB962C8B-B14F-4D97-AF65-F5344CB8AC3E}">
        <p14:creationId xmlns:p14="http://schemas.microsoft.com/office/powerpoint/2010/main" val="34518056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幻灯片图像占位符 1"/>
          <p:cNvSpPr>
            <a:spLocks noGrp="1" noRot="1" noChangeAspect="1" noTextEdit="1"/>
          </p:cNvSpPr>
          <p:nvPr>
            <p:ph type="sldImg"/>
          </p:nvPr>
        </p:nvSpPr>
        <p:spPr>
          <a:ln/>
        </p:spPr>
      </p:sp>
      <p:sp>
        <p:nvSpPr>
          <p:cNvPr id="6861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4" name="灯片编号占位符 3"/>
          <p:cNvSpPr>
            <a:spLocks noGrp="1"/>
          </p:cNvSpPr>
          <p:nvPr>
            <p:ph type="sldNum" sz="quarter" idx="5"/>
          </p:nvPr>
        </p:nvSpPr>
        <p:spPr/>
        <p:txBody>
          <a:bodyPr/>
          <a:lstStyle/>
          <a:p>
            <a:pPr>
              <a:defRPr/>
            </a:pPr>
            <a:fld id="{41FC9DF5-C7B6-4E35-A8A8-2CED8B06D6D0}" type="slidenum">
              <a:rPr lang="zh-CN" altLang="en-US" smtClean="0"/>
              <a:pPr>
                <a:defRPr/>
              </a:pPr>
              <a:t>26</a:t>
            </a:fld>
            <a:endParaRPr lang="en-US" altLang="zh-CN"/>
          </a:p>
        </p:txBody>
      </p:sp>
    </p:spTree>
    <p:extLst>
      <p:ext uri="{BB962C8B-B14F-4D97-AF65-F5344CB8AC3E}">
        <p14:creationId xmlns:p14="http://schemas.microsoft.com/office/powerpoint/2010/main" val="5736404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CB801823-96DB-4EC2-991A-2DEE593AD1DA}" type="slidenum">
              <a:rPr lang="zh-CN" altLang="en-US" smtClean="0"/>
              <a:pPr>
                <a:defRPr/>
              </a:pPr>
              <a:t>27</a:t>
            </a:fld>
            <a:endParaRPr lang="en-US" altLang="zh-CN"/>
          </a:p>
        </p:txBody>
      </p:sp>
    </p:spTree>
    <p:extLst>
      <p:ext uri="{BB962C8B-B14F-4D97-AF65-F5344CB8AC3E}">
        <p14:creationId xmlns:p14="http://schemas.microsoft.com/office/powerpoint/2010/main" val="1840537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幻灯片图像占位符 1"/>
          <p:cNvSpPr>
            <a:spLocks noGrp="1" noRot="1" noChangeAspect="1" noTextEdit="1"/>
          </p:cNvSpPr>
          <p:nvPr>
            <p:ph type="sldImg"/>
          </p:nvPr>
        </p:nvSpPr>
        <p:spPr>
          <a:ln/>
        </p:spPr>
      </p:sp>
      <p:sp>
        <p:nvSpPr>
          <p:cNvPr id="5734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4" name="灯片编号占位符 3"/>
          <p:cNvSpPr>
            <a:spLocks noGrp="1"/>
          </p:cNvSpPr>
          <p:nvPr>
            <p:ph type="sldNum" sz="quarter" idx="5"/>
          </p:nvPr>
        </p:nvSpPr>
        <p:spPr/>
        <p:txBody>
          <a:bodyPr/>
          <a:lstStyle/>
          <a:p>
            <a:pPr>
              <a:defRPr/>
            </a:pPr>
            <a:fld id="{B8F48E94-64E5-46A6-AC9D-F4A2972308F6}" type="slidenum">
              <a:rPr lang="zh-CN" altLang="en-US" smtClean="0"/>
              <a:pPr>
                <a:defRPr/>
              </a:pPr>
              <a:t>6</a:t>
            </a:fld>
            <a:endParaRPr lang="en-US" altLang="zh-CN"/>
          </a:p>
        </p:txBody>
      </p:sp>
    </p:spTree>
    <p:extLst>
      <p:ext uri="{BB962C8B-B14F-4D97-AF65-F5344CB8AC3E}">
        <p14:creationId xmlns:p14="http://schemas.microsoft.com/office/powerpoint/2010/main" val="10614435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幻灯片图像占位符 1"/>
          <p:cNvSpPr>
            <a:spLocks noGrp="1" noRot="1" noChangeAspect="1" noTextEdit="1"/>
          </p:cNvSpPr>
          <p:nvPr>
            <p:ph type="sldImg"/>
          </p:nvPr>
        </p:nvSpPr>
        <p:spPr>
          <a:ln/>
        </p:spPr>
      </p:sp>
      <p:sp>
        <p:nvSpPr>
          <p:cNvPr id="7270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mtClean="0"/>
              <a:t>教学指导：</a:t>
            </a:r>
            <a:endParaRPr lang="en-US" altLang="zh-CN" smtClean="0"/>
          </a:p>
          <a:p>
            <a:r>
              <a:rPr lang="en-US" altLang="zh-CN" smtClean="0"/>
              <a:t>xxxxxxx</a:t>
            </a:r>
            <a:endParaRPr lang="zh-CN" altLang="en-US" smtClean="0"/>
          </a:p>
          <a:p>
            <a:endParaRPr lang="zh-CN" altLang="en-US" smtClean="0"/>
          </a:p>
        </p:txBody>
      </p:sp>
      <p:sp>
        <p:nvSpPr>
          <p:cNvPr id="4" name="灯片编号占位符 3"/>
          <p:cNvSpPr>
            <a:spLocks noGrp="1"/>
          </p:cNvSpPr>
          <p:nvPr>
            <p:ph type="sldNum" sz="quarter" idx="5"/>
          </p:nvPr>
        </p:nvSpPr>
        <p:spPr/>
        <p:txBody>
          <a:bodyPr/>
          <a:lstStyle/>
          <a:p>
            <a:pPr>
              <a:defRPr/>
            </a:pPr>
            <a:fld id="{AC860EC9-D557-4B56-AF0B-0C0448CB0D30}" type="slidenum">
              <a:rPr lang="zh-CN" altLang="en-US" smtClean="0"/>
              <a:pPr>
                <a:defRPr/>
              </a:pPr>
              <a:t>28</a:t>
            </a:fld>
            <a:endParaRPr lang="en-US" altLang="zh-CN"/>
          </a:p>
        </p:txBody>
      </p:sp>
    </p:spTree>
    <p:extLst>
      <p:ext uri="{BB962C8B-B14F-4D97-AF65-F5344CB8AC3E}">
        <p14:creationId xmlns:p14="http://schemas.microsoft.com/office/powerpoint/2010/main" val="13437593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B61E752-F9C1-48D2-A600-B7E73BC33800}" type="slidenum">
              <a:rPr lang="zh-CN" altLang="en-US"/>
              <a:pPr/>
              <a:t>30</a:t>
            </a:fld>
            <a:endParaRPr lang="en-US" altLang="zh-CN"/>
          </a:p>
        </p:txBody>
      </p:sp>
      <p:sp>
        <p:nvSpPr>
          <p:cNvPr id="451586" name="Rectangle 2"/>
          <p:cNvSpPr>
            <a:spLocks noGrp="1" noRot="1" noChangeAspect="1" noChangeArrowheads="1" noTextEdit="1"/>
          </p:cNvSpPr>
          <p:nvPr>
            <p:ph type="sldImg"/>
          </p:nvPr>
        </p:nvSpPr>
        <p:spPr>
          <a:ln/>
        </p:spPr>
      </p:sp>
      <p:sp>
        <p:nvSpPr>
          <p:cNvPr id="451587" name="Rectangle 3"/>
          <p:cNvSpPr>
            <a:spLocks noGrp="1" noChangeArrowheads="1"/>
          </p:cNvSpPr>
          <p:nvPr>
            <p:ph type="body" idx="1"/>
          </p:nvPr>
        </p:nvSpPr>
        <p:spPr/>
        <p:txBody>
          <a:bodyPr/>
          <a:lstStyle/>
          <a:p>
            <a:endParaRPr lang="zh-CN" altLang="en-US" dirty="0"/>
          </a:p>
        </p:txBody>
      </p:sp>
    </p:spTree>
    <p:extLst>
      <p:ext uri="{BB962C8B-B14F-4D97-AF65-F5344CB8AC3E}">
        <p14:creationId xmlns:p14="http://schemas.microsoft.com/office/powerpoint/2010/main" val="30149058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68DD49E-4220-4F37-AF9B-CDB9079106CA}" type="slidenum">
              <a:rPr lang="zh-CN" altLang="en-US" smtClean="0"/>
              <a:pPr>
                <a:defRPr/>
              </a:pPr>
              <a:t>11</a:t>
            </a:fld>
            <a:endParaRPr lang="en-US" altLang="zh-CN"/>
          </a:p>
        </p:txBody>
      </p:sp>
    </p:spTree>
    <p:extLst>
      <p:ext uri="{BB962C8B-B14F-4D97-AF65-F5344CB8AC3E}">
        <p14:creationId xmlns:p14="http://schemas.microsoft.com/office/powerpoint/2010/main" val="590515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68DD49E-4220-4F37-AF9B-CDB9079106CA}" type="slidenum">
              <a:rPr lang="zh-CN" altLang="en-US" smtClean="0"/>
              <a:pPr>
                <a:defRPr/>
              </a:pPr>
              <a:t>12</a:t>
            </a:fld>
            <a:endParaRPr lang="en-US" altLang="zh-CN"/>
          </a:p>
        </p:txBody>
      </p:sp>
    </p:spTree>
    <p:extLst>
      <p:ext uri="{BB962C8B-B14F-4D97-AF65-F5344CB8AC3E}">
        <p14:creationId xmlns:p14="http://schemas.microsoft.com/office/powerpoint/2010/main" val="5905159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68DD49E-4220-4F37-AF9B-CDB9079106CA}" type="slidenum">
              <a:rPr lang="zh-CN" altLang="en-US" smtClean="0"/>
              <a:pPr>
                <a:defRPr/>
              </a:pPr>
              <a:t>13</a:t>
            </a:fld>
            <a:endParaRPr lang="en-US" altLang="zh-CN"/>
          </a:p>
        </p:txBody>
      </p:sp>
    </p:spTree>
    <p:extLst>
      <p:ext uri="{BB962C8B-B14F-4D97-AF65-F5344CB8AC3E}">
        <p14:creationId xmlns:p14="http://schemas.microsoft.com/office/powerpoint/2010/main" val="3603546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CB801823-96DB-4EC2-991A-2DEE593AD1DA}" type="slidenum">
              <a:rPr lang="zh-CN" altLang="en-US" smtClean="0"/>
              <a:pPr>
                <a:defRPr/>
              </a:pPr>
              <a:t>14</a:t>
            </a:fld>
            <a:endParaRPr lang="en-US" altLang="zh-CN"/>
          </a:p>
        </p:txBody>
      </p:sp>
    </p:spTree>
    <p:extLst>
      <p:ext uri="{BB962C8B-B14F-4D97-AF65-F5344CB8AC3E}">
        <p14:creationId xmlns:p14="http://schemas.microsoft.com/office/powerpoint/2010/main" val="3010511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幻灯片图像占位符 1"/>
          <p:cNvSpPr>
            <a:spLocks noGrp="1" noRot="1" noChangeAspect="1" noTextEdit="1"/>
          </p:cNvSpPr>
          <p:nvPr>
            <p:ph type="sldImg"/>
          </p:nvPr>
        </p:nvSpPr>
        <p:spPr>
          <a:ln/>
        </p:spPr>
      </p:sp>
      <p:sp>
        <p:nvSpPr>
          <p:cNvPr id="6656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mtClean="0">
                <a:ea typeface="宋体" charset="-122"/>
              </a:rPr>
              <a:t>教学指导：</a:t>
            </a:r>
            <a:endParaRPr lang="en-US" altLang="zh-CN" smtClean="0">
              <a:ea typeface="宋体" charset="-122"/>
            </a:endParaRPr>
          </a:p>
          <a:p>
            <a:r>
              <a:rPr lang="en-US" altLang="zh-CN" smtClean="0">
                <a:ea typeface="宋体" charset="-122"/>
              </a:rPr>
              <a:t>xxxxxxx</a:t>
            </a:r>
            <a:endParaRPr lang="zh-CN" altLang="en-US" smtClean="0">
              <a:ea typeface="宋体" charset="-122"/>
            </a:endParaRPr>
          </a:p>
          <a:p>
            <a:endParaRPr lang="zh-CN" altLang="en-US" smtClean="0">
              <a:ea typeface="宋体" charset="-122"/>
            </a:endParaRPr>
          </a:p>
        </p:txBody>
      </p:sp>
      <p:sp>
        <p:nvSpPr>
          <p:cNvPr id="4" name="灯片编号占位符 3"/>
          <p:cNvSpPr>
            <a:spLocks noGrp="1"/>
          </p:cNvSpPr>
          <p:nvPr>
            <p:ph type="sldNum" sz="quarter" idx="5"/>
          </p:nvPr>
        </p:nvSpPr>
        <p:spPr/>
        <p:txBody>
          <a:bodyPr/>
          <a:lstStyle/>
          <a:p>
            <a:pPr>
              <a:defRPr/>
            </a:pPr>
            <a:fld id="{077842EA-E777-4CE3-824A-2AA16625C4E5}" type="slidenum">
              <a:rPr lang="zh-CN" altLang="en-US" smtClean="0"/>
              <a:pPr>
                <a:defRPr/>
              </a:pPr>
              <a:t>15</a:t>
            </a:fld>
            <a:endParaRPr lang="en-US" altLang="zh-CN"/>
          </a:p>
        </p:txBody>
      </p:sp>
    </p:spTree>
    <p:extLst>
      <p:ext uri="{BB962C8B-B14F-4D97-AF65-F5344CB8AC3E}">
        <p14:creationId xmlns:p14="http://schemas.microsoft.com/office/powerpoint/2010/main" val="2755623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幻灯片图像占位符 1"/>
          <p:cNvSpPr>
            <a:spLocks noGrp="1" noRot="1" noChangeAspect="1" noTextEdit="1"/>
          </p:cNvSpPr>
          <p:nvPr>
            <p:ph type="sldImg"/>
          </p:nvPr>
        </p:nvSpPr>
        <p:spPr>
          <a:ln/>
        </p:spPr>
      </p:sp>
      <p:sp>
        <p:nvSpPr>
          <p:cNvPr id="583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4" name="灯片编号占位符 3"/>
          <p:cNvSpPr>
            <a:spLocks noGrp="1"/>
          </p:cNvSpPr>
          <p:nvPr>
            <p:ph type="sldNum" sz="quarter" idx="5"/>
          </p:nvPr>
        </p:nvSpPr>
        <p:spPr/>
        <p:txBody>
          <a:bodyPr/>
          <a:lstStyle/>
          <a:p>
            <a:pPr>
              <a:defRPr/>
            </a:pPr>
            <a:fld id="{6EE26C21-B196-4E07-8EB6-32A2F546D4CA}" type="slidenum">
              <a:rPr lang="zh-CN" altLang="en-US" smtClean="0"/>
              <a:pPr>
                <a:defRPr/>
              </a:pPr>
              <a:t>16</a:t>
            </a:fld>
            <a:endParaRPr lang="en-US" altLang="zh-CN"/>
          </a:p>
        </p:txBody>
      </p:sp>
    </p:spTree>
    <p:extLst>
      <p:ext uri="{BB962C8B-B14F-4D97-AF65-F5344CB8AC3E}">
        <p14:creationId xmlns:p14="http://schemas.microsoft.com/office/powerpoint/2010/main" val="1575160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幻灯片图像占位符 1"/>
          <p:cNvSpPr>
            <a:spLocks noGrp="1" noRot="1" noChangeAspect="1" noTextEdit="1"/>
          </p:cNvSpPr>
          <p:nvPr>
            <p:ph type="sldImg"/>
          </p:nvPr>
        </p:nvSpPr>
        <p:spPr>
          <a:ln/>
        </p:spPr>
      </p:sp>
      <p:sp>
        <p:nvSpPr>
          <p:cNvPr id="583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4" name="灯片编号占位符 3"/>
          <p:cNvSpPr>
            <a:spLocks noGrp="1"/>
          </p:cNvSpPr>
          <p:nvPr>
            <p:ph type="sldNum" sz="quarter" idx="5"/>
          </p:nvPr>
        </p:nvSpPr>
        <p:spPr/>
        <p:txBody>
          <a:bodyPr/>
          <a:lstStyle/>
          <a:p>
            <a:pPr>
              <a:defRPr/>
            </a:pPr>
            <a:fld id="{6EE26C21-B196-4E07-8EB6-32A2F546D4CA}" type="slidenum">
              <a:rPr lang="zh-CN" altLang="en-US" smtClean="0"/>
              <a:pPr>
                <a:defRPr/>
              </a:pPr>
              <a:t>17</a:t>
            </a:fld>
            <a:endParaRPr lang="en-US" altLang="zh-CN"/>
          </a:p>
        </p:txBody>
      </p:sp>
    </p:spTree>
    <p:extLst>
      <p:ext uri="{BB962C8B-B14F-4D97-AF65-F5344CB8AC3E}">
        <p14:creationId xmlns:p14="http://schemas.microsoft.com/office/powerpoint/2010/main" val="3668671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357685" y="285728"/>
            <a:ext cx="4606927" cy="523220"/>
          </a:xfrm>
          <a:solidFill>
            <a:schemeClr val="bg1"/>
          </a:solidFill>
        </p:spPr>
        <p:txBody>
          <a:bodyPr>
            <a:spAutoFit/>
          </a:bodyPr>
          <a:lstStyle>
            <a:lvl1pPr>
              <a:defRPr sz="2800" b="1">
                <a:solidFill>
                  <a:schemeClr val="tx2">
                    <a:lumMod val="50000"/>
                  </a:schemeClr>
                </a:solidFill>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784254" y="1214422"/>
            <a:ext cx="7645398" cy="5143536"/>
          </a:xfrm>
        </p:spPr>
        <p:txBody>
          <a:bodyPr/>
          <a:lstStyle>
            <a:lvl1pPr>
              <a:buSzPct val="100000"/>
              <a:buFont typeface="Wingdings" pitchFamily="2" charset="2"/>
              <a:buChar char="n"/>
              <a:defRPr b="1">
                <a:latin typeface="+mn-lt"/>
              </a:defRPr>
            </a:lvl1pPr>
            <a:lvl2pPr>
              <a:buSzPct val="100000"/>
              <a:buFont typeface="Wingdings" pitchFamily="2" charset="2"/>
              <a:buChar char="u"/>
              <a:defRPr b="1">
                <a:latin typeface="+mn-lt"/>
              </a:defRPr>
            </a:lvl2pPr>
            <a:lvl3pPr>
              <a:buClr>
                <a:srgbClr val="0E9CDE"/>
              </a:buClr>
              <a:buSzPct val="85000"/>
              <a:buFont typeface="Wingdings" pitchFamily="2" charset="2"/>
              <a:buChar char="Ø"/>
              <a:defRPr b="1">
                <a:latin typeface="+mn-lt"/>
                <a:ea typeface="+mn-ea"/>
              </a:defRPr>
            </a:lvl3pPr>
            <a:lvl4pPr>
              <a:defRPr sz="1800" b="1">
                <a:latin typeface="+mn-lt"/>
                <a:ea typeface="+mn-ea"/>
              </a:defRPr>
            </a:lvl4pPr>
            <a:lvl5pPr>
              <a:defRPr sz="1600" b="1">
                <a:latin typeface="+mn-lt"/>
                <a:ea typeface="+mn-ea"/>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p:txBody>
      </p:sp>
      <p:sp>
        <p:nvSpPr>
          <p:cNvPr id="4" name="灯片编号占位符 5"/>
          <p:cNvSpPr>
            <a:spLocks noGrp="1"/>
          </p:cNvSpPr>
          <p:nvPr>
            <p:ph type="sldNum" sz="quarter" idx="10"/>
          </p:nvPr>
        </p:nvSpPr>
        <p:spPr/>
        <p:txBody>
          <a:bodyPr/>
          <a:lstStyle>
            <a:lvl1pPr>
              <a:defRPr/>
            </a:lvl1pPr>
          </a:lstStyle>
          <a:p>
            <a:pPr>
              <a:defRPr/>
            </a:pPr>
            <a:fld id="{024FF05E-0E51-4FDD-8F66-981077F9E31D}" type="slidenum">
              <a:rPr lang="zh-CN" altLang="en-US" smtClean="0"/>
              <a:pPr>
                <a:defRPr/>
              </a:pPr>
              <a:t>‹#›</a:t>
            </a:fld>
            <a:r>
              <a:rPr lang="en-US" altLang="zh-CN" dirty="0" smtClean="0"/>
              <a:t>/32</a:t>
            </a:r>
            <a:endParaRPr lang="zh-CN" altLang="en-US" dirty="0"/>
          </a:p>
        </p:txBody>
      </p:sp>
    </p:spTree>
    <p:extLst>
      <p:ext uri="{BB962C8B-B14F-4D97-AF65-F5344CB8AC3E}">
        <p14:creationId xmlns:p14="http://schemas.microsoft.com/office/powerpoint/2010/main" val="99431472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907213" y="80963"/>
            <a:ext cx="2057400" cy="644366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735013" y="80963"/>
            <a:ext cx="6019800" cy="64436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5"/>
          <p:cNvSpPr>
            <a:spLocks noGrp="1"/>
          </p:cNvSpPr>
          <p:nvPr>
            <p:ph type="sldNum" sz="quarter" idx="10"/>
          </p:nvPr>
        </p:nvSpPr>
        <p:spPr/>
        <p:txBody>
          <a:bodyPr/>
          <a:lstStyle>
            <a:lvl1pPr>
              <a:defRPr/>
            </a:lvl1pPr>
          </a:lstStyle>
          <a:p>
            <a:pPr>
              <a:defRPr/>
            </a:pPr>
            <a:fld id="{18B0C208-73EA-4565-9A46-877EFFB5482C}" type="slidenum">
              <a:rPr lang="zh-CN" altLang="en-US"/>
              <a:pPr>
                <a:defRPr/>
              </a:pPr>
              <a:t>‹#›</a:t>
            </a:fld>
            <a:r>
              <a:rPr lang="en-US" altLang="zh-CN" dirty="0" smtClean="0"/>
              <a:t>/</a:t>
            </a:r>
            <a:endParaRPr lang="zh-CN" altLang="en-US" dirty="0"/>
          </a:p>
        </p:txBody>
      </p:sp>
    </p:spTree>
    <p:extLst>
      <p:ext uri="{BB962C8B-B14F-4D97-AF65-F5344CB8AC3E}">
        <p14:creationId xmlns:p14="http://schemas.microsoft.com/office/powerpoint/2010/main" val="2461803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1297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228756"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228756"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灯片编号占位符 5"/>
          <p:cNvSpPr>
            <a:spLocks noGrp="1"/>
          </p:cNvSpPr>
          <p:nvPr>
            <p:ph type="sldNum" sz="quarter" idx="10"/>
          </p:nvPr>
        </p:nvSpPr>
        <p:spPr/>
        <p:txBody>
          <a:bodyPr/>
          <a:lstStyle>
            <a:lvl1pPr>
              <a:defRPr/>
            </a:lvl1pPr>
          </a:lstStyle>
          <a:p>
            <a:pPr>
              <a:defRPr/>
            </a:pPr>
            <a:fld id="{A91BCAF4-C345-414A-9C41-9EE80F98004F}" type="slidenum">
              <a:rPr lang="zh-CN" altLang="en-US"/>
              <a:pPr>
                <a:defRPr/>
              </a:pPr>
              <a:t>‹#›</a:t>
            </a:fld>
            <a:r>
              <a:rPr lang="en-US" altLang="zh-CN" dirty="0" smtClean="0"/>
              <a:t>/</a:t>
            </a:r>
            <a:endParaRPr lang="zh-CN" altLang="en-US" dirty="0"/>
          </a:p>
        </p:txBody>
      </p:sp>
    </p:spTree>
    <p:extLst>
      <p:ext uri="{BB962C8B-B14F-4D97-AF65-F5344CB8AC3E}">
        <p14:creationId xmlns:p14="http://schemas.microsoft.com/office/powerpoint/2010/main" val="2631382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755650" y="1276350"/>
            <a:ext cx="3889375" cy="5248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97425" y="1276350"/>
            <a:ext cx="3889375" cy="5248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灯片编号占位符 5"/>
          <p:cNvSpPr>
            <a:spLocks noGrp="1"/>
          </p:cNvSpPr>
          <p:nvPr>
            <p:ph type="sldNum" sz="quarter" idx="10"/>
          </p:nvPr>
        </p:nvSpPr>
        <p:spPr/>
        <p:txBody>
          <a:bodyPr/>
          <a:lstStyle>
            <a:lvl1pPr>
              <a:defRPr/>
            </a:lvl1pPr>
          </a:lstStyle>
          <a:p>
            <a:pPr>
              <a:defRPr/>
            </a:pPr>
            <a:fld id="{54B9B1E2-15BC-49C2-B9F5-F5F801648A80}" type="slidenum">
              <a:rPr lang="zh-CN" altLang="en-US"/>
              <a:pPr>
                <a:defRPr/>
              </a:pPr>
              <a:t>‹#›</a:t>
            </a:fld>
            <a:r>
              <a:rPr lang="en-US" altLang="zh-CN" dirty="0" smtClean="0"/>
              <a:t>/</a:t>
            </a:r>
            <a:endParaRPr lang="zh-CN" altLang="en-US" dirty="0"/>
          </a:p>
        </p:txBody>
      </p:sp>
    </p:spTree>
    <p:extLst>
      <p:ext uri="{BB962C8B-B14F-4D97-AF65-F5344CB8AC3E}">
        <p14:creationId xmlns:p14="http://schemas.microsoft.com/office/powerpoint/2010/main" val="2636951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灯片编号占位符 5"/>
          <p:cNvSpPr>
            <a:spLocks noGrp="1"/>
          </p:cNvSpPr>
          <p:nvPr>
            <p:ph type="sldNum" sz="quarter" idx="10"/>
          </p:nvPr>
        </p:nvSpPr>
        <p:spPr/>
        <p:txBody>
          <a:bodyPr/>
          <a:lstStyle>
            <a:lvl1pPr>
              <a:defRPr/>
            </a:lvl1pPr>
          </a:lstStyle>
          <a:p>
            <a:pPr>
              <a:defRPr/>
            </a:pPr>
            <a:fld id="{2FB0DB68-A0DD-495E-B5C0-CB64C5913717}" type="slidenum">
              <a:rPr lang="zh-CN" altLang="en-US"/>
              <a:pPr>
                <a:defRPr/>
              </a:pPr>
              <a:t>‹#›</a:t>
            </a:fld>
            <a:r>
              <a:rPr lang="en-US" altLang="zh-CN" dirty="0" smtClean="0"/>
              <a:t>/</a:t>
            </a:r>
            <a:endParaRPr lang="zh-CN" altLang="en-US" dirty="0"/>
          </a:p>
        </p:txBody>
      </p:sp>
    </p:spTree>
    <p:extLst>
      <p:ext uri="{BB962C8B-B14F-4D97-AF65-F5344CB8AC3E}">
        <p14:creationId xmlns:p14="http://schemas.microsoft.com/office/powerpoint/2010/main" val="3478002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灯片编号占位符 5"/>
          <p:cNvSpPr>
            <a:spLocks noGrp="1"/>
          </p:cNvSpPr>
          <p:nvPr>
            <p:ph type="sldNum" sz="quarter" idx="10"/>
          </p:nvPr>
        </p:nvSpPr>
        <p:spPr/>
        <p:txBody>
          <a:bodyPr/>
          <a:lstStyle>
            <a:lvl1pPr>
              <a:defRPr/>
            </a:lvl1pPr>
          </a:lstStyle>
          <a:p>
            <a:pPr>
              <a:defRPr/>
            </a:pPr>
            <a:fld id="{2E8C0D74-9D04-4839-A849-77E9C98B377A}" type="slidenum">
              <a:rPr lang="zh-CN" altLang="en-US"/>
              <a:pPr>
                <a:defRPr/>
              </a:pPr>
              <a:t>‹#›</a:t>
            </a:fld>
            <a:r>
              <a:rPr lang="en-US" altLang="zh-CN" dirty="0"/>
              <a:t>/43</a:t>
            </a:r>
            <a:endParaRPr lang="zh-CN" altLang="en-US" dirty="0"/>
          </a:p>
        </p:txBody>
      </p:sp>
    </p:spTree>
    <p:extLst>
      <p:ext uri="{BB962C8B-B14F-4D97-AF65-F5344CB8AC3E}">
        <p14:creationId xmlns:p14="http://schemas.microsoft.com/office/powerpoint/2010/main" val="2351921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5"/>
          <p:cNvSpPr>
            <a:spLocks noGrp="1"/>
          </p:cNvSpPr>
          <p:nvPr>
            <p:ph type="sldNum" sz="quarter" idx="10"/>
          </p:nvPr>
        </p:nvSpPr>
        <p:spPr/>
        <p:txBody>
          <a:bodyPr/>
          <a:lstStyle>
            <a:lvl1pPr>
              <a:defRPr/>
            </a:lvl1pPr>
          </a:lstStyle>
          <a:p>
            <a:pPr>
              <a:defRPr/>
            </a:pPr>
            <a:fld id="{7E898228-5801-4F84-ABBA-43B1A4B1345D}" type="slidenum">
              <a:rPr lang="zh-CN" altLang="en-US"/>
              <a:pPr>
                <a:defRPr/>
              </a:pPr>
              <a:t>‹#›</a:t>
            </a:fld>
            <a:r>
              <a:rPr lang="en-US" altLang="zh-CN" dirty="0" smtClean="0"/>
              <a:t>/</a:t>
            </a:r>
            <a:endParaRPr lang="zh-CN" altLang="en-US" dirty="0"/>
          </a:p>
        </p:txBody>
      </p:sp>
    </p:spTree>
    <p:extLst>
      <p:ext uri="{BB962C8B-B14F-4D97-AF65-F5344CB8AC3E}">
        <p14:creationId xmlns:p14="http://schemas.microsoft.com/office/powerpoint/2010/main" val="34589779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5"/>
          <p:cNvSpPr>
            <a:spLocks noGrp="1"/>
          </p:cNvSpPr>
          <p:nvPr>
            <p:ph type="sldNum" sz="quarter" idx="10"/>
          </p:nvPr>
        </p:nvSpPr>
        <p:spPr/>
        <p:txBody>
          <a:bodyPr/>
          <a:lstStyle>
            <a:lvl1pPr>
              <a:defRPr/>
            </a:lvl1pPr>
          </a:lstStyle>
          <a:p>
            <a:pPr>
              <a:defRPr/>
            </a:pPr>
            <a:fld id="{CF77EF52-FD73-4BCC-ACE9-13AF19CF59F3}" type="slidenum">
              <a:rPr lang="zh-CN" altLang="en-US"/>
              <a:pPr>
                <a:defRPr/>
              </a:pPr>
              <a:t>‹#›</a:t>
            </a:fld>
            <a:r>
              <a:rPr lang="en-US" altLang="zh-CN" dirty="0" smtClean="0"/>
              <a:t>/</a:t>
            </a:r>
            <a:endParaRPr lang="zh-CN" altLang="en-US" dirty="0"/>
          </a:p>
        </p:txBody>
      </p:sp>
    </p:spTree>
    <p:extLst>
      <p:ext uri="{BB962C8B-B14F-4D97-AF65-F5344CB8AC3E}">
        <p14:creationId xmlns:p14="http://schemas.microsoft.com/office/powerpoint/2010/main" val="601903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5"/>
          <p:cNvSpPr>
            <a:spLocks noGrp="1"/>
          </p:cNvSpPr>
          <p:nvPr>
            <p:ph type="sldNum" sz="quarter" idx="10"/>
          </p:nvPr>
        </p:nvSpPr>
        <p:spPr/>
        <p:txBody>
          <a:bodyPr/>
          <a:lstStyle>
            <a:lvl1pPr>
              <a:defRPr/>
            </a:lvl1pPr>
          </a:lstStyle>
          <a:p>
            <a:pPr>
              <a:defRPr/>
            </a:pPr>
            <a:fld id="{944833E9-221C-461B-9341-FAA893C07C4D}" type="slidenum">
              <a:rPr lang="zh-CN" altLang="en-US"/>
              <a:pPr>
                <a:defRPr/>
              </a:pPr>
              <a:t>‹#›</a:t>
            </a:fld>
            <a:r>
              <a:rPr lang="en-US" altLang="zh-CN" dirty="0" smtClean="0"/>
              <a:t>/</a:t>
            </a:r>
            <a:endParaRPr lang="zh-CN" altLang="en-US" dirty="0"/>
          </a:p>
        </p:txBody>
      </p:sp>
    </p:spTree>
    <p:extLst>
      <p:ext uri="{BB962C8B-B14F-4D97-AF65-F5344CB8AC3E}">
        <p14:creationId xmlns:p14="http://schemas.microsoft.com/office/powerpoint/2010/main" val="2445711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5"/>
          <p:cNvSpPr>
            <a:spLocks noGrp="1"/>
          </p:cNvSpPr>
          <p:nvPr>
            <p:ph type="sldNum" sz="quarter" idx="10"/>
          </p:nvPr>
        </p:nvSpPr>
        <p:spPr/>
        <p:txBody>
          <a:bodyPr/>
          <a:lstStyle>
            <a:lvl1pPr>
              <a:defRPr/>
            </a:lvl1pPr>
          </a:lstStyle>
          <a:p>
            <a:pPr>
              <a:defRPr/>
            </a:pPr>
            <a:fld id="{B7083848-4BF8-4A00-A343-9320F431F7AD}" type="slidenum">
              <a:rPr lang="zh-CN" altLang="en-US"/>
              <a:pPr>
                <a:defRPr/>
              </a:pPr>
              <a:t>‹#›</a:t>
            </a:fld>
            <a:r>
              <a:rPr lang="en-US" altLang="zh-CN" dirty="0" smtClean="0"/>
              <a:t>/</a:t>
            </a:r>
            <a:endParaRPr lang="zh-CN" altLang="en-US" dirty="0"/>
          </a:p>
        </p:txBody>
      </p:sp>
    </p:spTree>
    <p:extLst>
      <p:ext uri="{BB962C8B-B14F-4D97-AF65-F5344CB8AC3E}">
        <p14:creationId xmlns:p14="http://schemas.microsoft.com/office/powerpoint/2010/main" val="23934351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6" name="直接连接符 5"/>
          <p:cNvCxnSpPr/>
          <p:nvPr userDrawn="1"/>
        </p:nvCxnSpPr>
        <p:spPr>
          <a:xfrm>
            <a:off x="0" y="569913"/>
            <a:ext cx="9144000" cy="1587"/>
          </a:xfrm>
          <a:prstGeom prst="line">
            <a:avLst/>
          </a:prstGeom>
          <a:ln w="28575">
            <a:solidFill>
              <a:srgbClr val="0E9CDE"/>
            </a:solidFill>
          </a:ln>
        </p:spPr>
        <p:style>
          <a:lnRef idx="1">
            <a:schemeClr val="accent1"/>
          </a:lnRef>
          <a:fillRef idx="0">
            <a:schemeClr val="accent1"/>
          </a:fillRef>
          <a:effectRef idx="0">
            <a:schemeClr val="accent1"/>
          </a:effectRef>
          <a:fontRef idx="minor">
            <a:schemeClr val="tx1"/>
          </a:fontRef>
        </p:style>
      </p:cxnSp>
      <p:sp>
        <p:nvSpPr>
          <p:cNvPr id="1027" name="Rectangle 2"/>
          <p:cNvSpPr>
            <a:spLocks noGrp="1" noChangeArrowheads="1"/>
          </p:cNvSpPr>
          <p:nvPr>
            <p:ph type="body" idx="1"/>
          </p:nvPr>
        </p:nvSpPr>
        <p:spPr bwMode="auto">
          <a:xfrm>
            <a:off x="755650" y="1214438"/>
            <a:ext cx="7931150" cy="531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p:txBody>
      </p:sp>
      <p:sp>
        <p:nvSpPr>
          <p:cNvPr id="1028" name="Rectangle 3"/>
          <p:cNvSpPr>
            <a:spLocks noGrp="1" noChangeArrowheads="1"/>
          </p:cNvSpPr>
          <p:nvPr>
            <p:ph type="title"/>
          </p:nvPr>
        </p:nvSpPr>
        <p:spPr bwMode="auto">
          <a:xfrm>
            <a:off x="4286250" y="295275"/>
            <a:ext cx="4678363" cy="5619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5" name="灯片编号占位符 5"/>
          <p:cNvSpPr>
            <a:spLocks noGrp="1"/>
          </p:cNvSpPr>
          <p:nvPr>
            <p:ph type="sldNum" sz="quarter" idx="4"/>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a:t>
            </a:fld>
            <a:r>
              <a:rPr lang="en-US" altLang="zh-CN" dirty="0" smtClean="0"/>
              <a:t>/32</a:t>
            </a:r>
            <a:endParaRPr lang="zh-CN" altLang="en-US" dirty="0"/>
          </a:p>
        </p:txBody>
      </p:sp>
    </p:spTree>
  </p:cSld>
  <p:clrMap bg1="lt1" tx1="dk1" bg2="lt2" tx2="dk2" accent1="accent1" accent2="accent2" accent3="accent3" accent4="accent4" accent5="accent5" accent6="accent6" hlink="hlink" folHlink="folHlink"/>
  <p:sldLayoutIdLst>
    <p:sldLayoutId id="2147484426" r:id="rId1"/>
    <p:sldLayoutId id="2147484428" r:id="rId2"/>
    <p:sldLayoutId id="2147484429" r:id="rId3"/>
    <p:sldLayoutId id="2147484430" r:id="rId4"/>
    <p:sldLayoutId id="2147484431" r:id="rId5"/>
    <p:sldLayoutId id="2147484432" r:id="rId6"/>
    <p:sldLayoutId id="2147484433" r:id="rId7"/>
    <p:sldLayoutId id="2147484434" r:id="rId8"/>
    <p:sldLayoutId id="2147484435" r:id="rId9"/>
    <p:sldLayoutId id="2147484436" r:id="rId10"/>
    <p:sldLayoutId id="2147484437" r:id="rId11"/>
  </p:sldLayoutIdLst>
  <p:timing>
    <p:tnLst>
      <p:par>
        <p:cTn id="1" dur="indefinite" restart="never" nodeType="tmRoot"/>
      </p:par>
    </p:tnLst>
  </p:timing>
  <p:hf hdr="0" ftr="0" dt="0"/>
  <p:txStyles>
    <p:titleStyle>
      <a:lvl1pPr algn="r" rtl="0" eaLnBrk="0" fontAlgn="base" hangingPunct="0">
        <a:spcBef>
          <a:spcPct val="0"/>
        </a:spcBef>
        <a:spcAft>
          <a:spcPct val="0"/>
        </a:spcAft>
        <a:defRPr lang="zh-CN" altLang="en-US" sz="2800" b="1" dirty="0">
          <a:solidFill>
            <a:srgbClr val="121F55"/>
          </a:solidFill>
          <a:latin typeface="微软雅黑" pitchFamily="34" charset="-122"/>
          <a:ea typeface="微软雅黑" pitchFamily="34" charset="-122"/>
          <a:cs typeface="+mj-cs"/>
        </a:defRPr>
      </a:lvl1pPr>
      <a:lvl2pPr algn="r" rtl="0" eaLnBrk="0" fontAlgn="base" hangingPunct="0">
        <a:spcBef>
          <a:spcPct val="0"/>
        </a:spcBef>
        <a:spcAft>
          <a:spcPct val="0"/>
        </a:spcAft>
        <a:defRPr sz="2800" b="1">
          <a:solidFill>
            <a:srgbClr val="121F55"/>
          </a:solidFill>
          <a:latin typeface="微软雅黑" pitchFamily="34" charset="-122"/>
          <a:ea typeface="微软雅黑" pitchFamily="34" charset="-122"/>
        </a:defRPr>
      </a:lvl2pPr>
      <a:lvl3pPr algn="r" rtl="0" eaLnBrk="0" fontAlgn="base" hangingPunct="0">
        <a:spcBef>
          <a:spcPct val="0"/>
        </a:spcBef>
        <a:spcAft>
          <a:spcPct val="0"/>
        </a:spcAft>
        <a:defRPr sz="2800" b="1">
          <a:solidFill>
            <a:srgbClr val="121F55"/>
          </a:solidFill>
          <a:latin typeface="微软雅黑" pitchFamily="34" charset="-122"/>
          <a:ea typeface="微软雅黑" pitchFamily="34" charset="-122"/>
        </a:defRPr>
      </a:lvl3pPr>
      <a:lvl4pPr algn="r" rtl="0" eaLnBrk="0" fontAlgn="base" hangingPunct="0">
        <a:spcBef>
          <a:spcPct val="0"/>
        </a:spcBef>
        <a:spcAft>
          <a:spcPct val="0"/>
        </a:spcAft>
        <a:defRPr sz="2800" b="1">
          <a:solidFill>
            <a:srgbClr val="121F55"/>
          </a:solidFill>
          <a:latin typeface="微软雅黑" pitchFamily="34" charset="-122"/>
          <a:ea typeface="微软雅黑" pitchFamily="34" charset="-122"/>
        </a:defRPr>
      </a:lvl4pPr>
      <a:lvl5pPr algn="r" rtl="0" eaLnBrk="0" fontAlgn="base" hangingPunct="0">
        <a:spcBef>
          <a:spcPct val="0"/>
        </a:spcBef>
        <a:spcAft>
          <a:spcPct val="0"/>
        </a:spcAft>
        <a:defRPr sz="2800" b="1">
          <a:solidFill>
            <a:srgbClr val="121F55"/>
          </a:solidFill>
          <a:latin typeface="微软雅黑" pitchFamily="34" charset="-122"/>
          <a:ea typeface="微软雅黑" pitchFamily="34" charset="-122"/>
        </a:defRPr>
      </a:lvl5pPr>
      <a:lvl6pPr marL="457200" algn="r" rtl="0" eaLnBrk="1" fontAlgn="base" hangingPunct="1">
        <a:spcBef>
          <a:spcPct val="0"/>
        </a:spcBef>
        <a:spcAft>
          <a:spcPct val="0"/>
        </a:spcAft>
        <a:defRPr sz="3200">
          <a:solidFill>
            <a:schemeClr val="bg1"/>
          </a:solidFill>
          <a:latin typeface="Arial" charset="0"/>
          <a:ea typeface="黑体" pitchFamily="2" charset="-122"/>
        </a:defRPr>
      </a:lvl6pPr>
      <a:lvl7pPr marL="914400" algn="r" rtl="0" eaLnBrk="1" fontAlgn="base" hangingPunct="1">
        <a:spcBef>
          <a:spcPct val="0"/>
        </a:spcBef>
        <a:spcAft>
          <a:spcPct val="0"/>
        </a:spcAft>
        <a:defRPr sz="3200">
          <a:solidFill>
            <a:schemeClr val="bg1"/>
          </a:solidFill>
          <a:latin typeface="Arial" charset="0"/>
          <a:ea typeface="黑体" pitchFamily="2" charset="-122"/>
        </a:defRPr>
      </a:lvl7pPr>
      <a:lvl8pPr marL="1371600" algn="r" rtl="0" eaLnBrk="1" fontAlgn="base" hangingPunct="1">
        <a:spcBef>
          <a:spcPct val="0"/>
        </a:spcBef>
        <a:spcAft>
          <a:spcPct val="0"/>
        </a:spcAft>
        <a:defRPr sz="3200">
          <a:solidFill>
            <a:schemeClr val="bg1"/>
          </a:solidFill>
          <a:latin typeface="Arial" charset="0"/>
          <a:ea typeface="黑体" pitchFamily="2" charset="-122"/>
        </a:defRPr>
      </a:lvl8pPr>
      <a:lvl9pPr marL="1828800" algn="r" rtl="0" eaLnBrk="1" fontAlgn="base" hangingPunct="1">
        <a:spcBef>
          <a:spcPct val="0"/>
        </a:spcBef>
        <a:spcAft>
          <a:spcPct val="0"/>
        </a:spcAft>
        <a:defRPr sz="3200">
          <a:solidFill>
            <a:schemeClr val="bg1"/>
          </a:solidFill>
          <a:latin typeface="Arial" charset="0"/>
          <a:ea typeface="黑体" pitchFamily="2" charset="-122"/>
        </a:defRPr>
      </a:lvl9pPr>
    </p:titleStyle>
    <p:bodyStyle>
      <a:lvl1pPr marL="342900" indent="-342900" algn="l" rtl="0" eaLnBrk="0" fontAlgn="base" hangingPunct="0">
        <a:spcBef>
          <a:spcPct val="20000"/>
        </a:spcBef>
        <a:spcAft>
          <a:spcPct val="0"/>
        </a:spcAft>
        <a:buClr>
          <a:srgbClr val="0E9CDE"/>
        </a:buClr>
        <a:buSzPct val="100000"/>
        <a:buFont typeface="Wingdings" pitchFamily="2" charset="2"/>
        <a:buChar char="n"/>
        <a:defRPr sz="2600" b="1">
          <a:solidFill>
            <a:schemeClr val="tx1"/>
          </a:solidFill>
          <a:latin typeface="微软雅黑" pitchFamily="34" charset="-122"/>
          <a:ea typeface="微软雅黑" pitchFamily="34" charset="-122"/>
          <a:cs typeface="+mn-cs"/>
        </a:defRPr>
      </a:lvl1pPr>
      <a:lvl2pPr marL="742950" indent="-285750" algn="l" rtl="0" eaLnBrk="0" fontAlgn="base" hangingPunct="0">
        <a:spcBef>
          <a:spcPct val="20000"/>
        </a:spcBef>
        <a:spcAft>
          <a:spcPct val="0"/>
        </a:spcAft>
        <a:buClr>
          <a:srgbClr val="0E9CDE"/>
        </a:buClr>
        <a:buSzPct val="100000"/>
        <a:buFont typeface="Wingdings" pitchFamily="2" charset="2"/>
        <a:buChar char="u"/>
        <a:defRPr sz="2400" b="1">
          <a:solidFill>
            <a:schemeClr val="tx1"/>
          </a:solidFill>
          <a:latin typeface="微软雅黑" pitchFamily="34" charset="-122"/>
          <a:ea typeface="微软雅黑" pitchFamily="34" charset="-122"/>
        </a:defRPr>
      </a:lvl2pPr>
      <a:lvl3pPr marL="1143000" indent="-228600" algn="l" rtl="0" eaLnBrk="0" fontAlgn="base" hangingPunct="0">
        <a:spcBef>
          <a:spcPct val="20000"/>
        </a:spcBef>
        <a:spcAft>
          <a:spcPct val="0"/>
        </a:spcAft>
        <a:buClr>
          <a:srgbClr val="0E9CDE"/>
        </a:buClr>
        <a:buSzPct val="85000"/>
        <a:buFont typeface="Wingdings" pitchFamily="2" charset="2"/>
        <a:buChar char="Ø"/>
        <a:defRPr sz="2000" b="1">
          <a:solidFill>
            <a:schemeClr val="tx1"/>
          </a:solidFill>
          <a:latin typeface="微软雅黑" pitchFamily="34" charset="-122"/>
          <a:ea typeface="微软雅黑" pitchFamily="34" charset="-122"/>
        </a:defRPr>
      </a:lvl3pPr>
      <a:lvl4pPr marL="1600200" indent="-228600" algn="l" rtl="0" eaLnBrk="0" fontAlgn="base" hangingPunct="0">
        <a:spcBef>
          <a:spcPct val="20000"/>
        </a:spcBef>
        <a:spcAft>
          <a:spcPct val="0"/>
        </a:spcAft>
        <a:buClr>
          <a:schemeClr val="tx2"/>
        </a:buClr>
        <a:buFont typeface="Wingdings" pitchFamily="2" charset="2"/>
        <a:buChar char="Ø"/>
        <a:defRPr sz="2000" b="1">
          <a:solidFill>
            <a:schemeClr val="tx1"/>
          </a:solidFill>
          <a:latin typeface="+mn-lt"/>
          <a:ea typeface="楷体_GB2312" pitchFamily="49" charset="-122"/>
          <a:cs typeface="楷体_GB2312"/>
        </a:defRPr>
      </a:lvl4pPr>
      <a:lvl5pPr marL="2057400" indent="-228600" algn="l" rtl="0" eaLnBrk="0" fontAlgn="base" hangingPunct="0">
        <a:spcBef>
          <a:spcPct val="20000"/>
        </a:spcBef>
        <a:spcAft>
          <a:spcPct val="0"/>
        </a:spcAft>
        <a:buChar char="»"/>
        <a:defRPr sz="2000" b="1">
          <a:solidFill>
            <a:schemeClr val="tx1"/>
          </a:solidFill>
          <a:latin typeface="+mn-lt"/>
          <a:ea typeface="楷体_GB2312" pitchFamily="49" charset="-122"/>
          <a:cs typeface="楷体_GB2312"/>
        </a:defRPr>
      </a:lvl5pPr>
      <a:lvl6pPr marL="2514600" indent="-228600" algn="l" rtl="0" eaLnBrk="1" fontAlgn="base" hangingPunct="1">
        <a:spcBef>
          <a:spcPct val="20000"/>
        </a:spcBef>
        <a:spcAft>
          <a:spcPct val="0"/>
        </a:spcAft>
        <a:buChar char="»"/>
        <a:defRPr sz="2000" b="1">
          <a:solidFill>
            <a:schemeClr val="tx1"/>
          </a:solidFill>
          <a:latin typeface="+mn-lt"/>
          <a:ea typeface="楷体_GB2312" pitchFamily="49" charset="-122"/>
        </a:defRPr>
      </a:lvl6pPr>
      <a:lvl7pPr marL="2971800" indent="-228600" algn="l" rtl="0" eaLnBrk="1" fontAlgn="base" hangingPunct="1">
        <a:spcBef>
          <a:spcPct val="20000"/>
        </a:spcBef>
        <a:spcAft>
          <a:spcPct val="0"/>
        </a:spcAft>
        <a:buChar char="»"/>
        <a:defRPr sz="2000" b="1">
          <a:solidFill>
            <a:schemeClr val="tx1"/>
          </a:solidFill>
          <a:latin typeface="+mn-lt"/>
          <a:ea typeface="楷体_GB2312" pitchFamily="49" charset="-122"/>
        </a:defRPr>
      </a:lvl7pPr>
      <a:lvl8pPr marL="3429000" indent="-228600" algn="l" rtl="0" eaLnBrk="1" fontAlgn="base" hangingPunct="1">
        <a:spcBef>
          <a:spcPct val="20000"/>
        </a:spcBef>
        <a:spcAft>
          <a:spcPct val="0"/>
        </a:spcAft>
        <a:buChar char="»"/>
        <a:defRPr sz="2000" b="1">
          <a:solidFill>
            <a:schemeClr val="tx1"/>
          </a:solidFill>
          <a:latin typeface="+mn-lt"/>
          <a:ea typeface="楷体_GB2312" pitchFamily="49" charset="-122"/>
        </a:defRPr>
      </a:lvl8pPr>
      <a:lvl9pPr marL="3886200" indent="-228600" algn="l" rtl="0" eaLnBrk="1" fontAlgn="base" hangingPunct="1">
        <a:spcBef>
          <a:spcPct val="20000"/>
        </a:spcBef>
        <a:spcAft>
          <a:spcPct val="0"/>
        </a:spcAft>
        <a:buChar char="»"/>
        <a:defRPr sz="2000" b="1">
          <a:solidFill>
            <a:schemeClr val="tx1"/>
          </a:solidFill>
          <a:latin typeface="+mn-lt"/>
          <a:ea typeface="楷体_GB2312" pitchFamily="49"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a:spLocks/>
          </p:cNvSpPr>
          <p:nvPr/>
        </p:nvSpPr>
        <p:spPr>
          <a:xfrm>
            <a:off x="755576" y="2132856"/>
            <a:ext cx="7772400" cy="1296714"/>
          </a:xfrm>
          <a:prstGeom prst="rect">
            <a:avLst/>
          </a:prstGeom>
        </p:spPr>
        <p:txBody>
          <a:bodyPr>
            <a:noAutofit/>
          </a:bodyPr>
          <a:lstStyle>
            <a:lvl1pPr algn="r" rtl="0" eaLnBrk="0" fontAlgn="base" hangingPunct="0">
              <a:spcBef>
                <a:spcPct val="0"/>
              </a:spcBef>
              <a:spcAft>
                <a:spcPct val="0"/>
              </a:spcAft>
              <a:defRPr lang="zh-CN" altLang="en-US" sz="2800" b="1" dirty="0">
                <a:solidFill>
                  <a:srgbClr val="121F55"/>
                </a:solidFill>
                <a:latin typeface="微软雅黑" pitchFamily="34" charset="-122"/>
                <a:ea typeface="微软雅黑" pitchFamily="34" charset="-122"/>
                <a:cs typeface="+mj-cs"/>
              </a:defRPr>
            </a:lvl1pPr>
            <a:lvl2pPr algn="r" rtl="0" eaLnBrk="0" fontAlgn="base" hangingPunct="0">
              <a:spcBef>
                <a:spcPct val="0"/>
              </a:spcBef>
              <a:spcAft>
                <a:spcPct val="0"/>
              </a:spcAft>
              <a:defRPr sz="2800" b="1">
                <a:solidFill>
                  <a:srgbClr val="121F55"/>
                </a:solidFill>
                <a:latin typeface="微软雅黑" pitchFamily="34" charset="-122"/>
                <a:ea typeface="微软雅黑" pitchFamily="34" charset="-122"/>
              </a:defRPr>
            </a:lvl2pPr>
            <a:lvl3pPr algn="r" rtl="0" eaLnBrk="0" fontAlgn="base" hangingPunct="0">
              <a:spcBef>
                <a:spcPct val="0"/>
              </a:spcBef>
              <a:spcAft>
                <a:spcPct val="0"/>
              </a:spcAft>
              <a:defRPr sz="2800" b="1">
                <a:solidFill>
                  <a:srgbClr val="121F55"/>
                </a:solidFill>
                <a:latin typeface="微软雅黑" pitchFamily="34" charset="-122"/>
                <a:ea typeface="微软雅黑" pitchFamily="34" charset="-122"/>
              </a:defRPr>
            </a:lvl3pPr>
            <a:lvl4pPr algn="r" rtl="0" eaLnBrk="0" fontAlgn="base" hangingPunct="0">
              <a:spcBef>
                <a:spcPct val="0"/>
              </a:spcBef>
              <a:spcAft>
                <a:spcPct val="0"/>
              </a:spcAft>
              <a:defRPr sz="2800" b="1">
                <a:solidFill>
                  <a:srgbClr val="121F55"/>
                </a:solidFill>
                <a:latin typeface="微软雅黑" pitchFamily="34" charset="-122"/>
                <a:ea typeface="微软雅黑" pitchFamily="34" charset="-122"/>
              </a:defRPr>
            </a:lvl4pPr>
            <a:lvl5pPr algn="r" rtl="0" eaLnBrk="0" fontAlgn="base" hangingPunct="0">
              <a:spcBef>
                <a:spcPct val="0"/>
              </a:spcBef>
              <a:spcAft>
                <a:spcPct val="0"/>
              </a:spcAft>
              <a:defRPr sz="2800" b="1">
                <a:solidFill>
                  <a:srgbClr val="121F55"/>
                </a:solidFill>
                <a:latin typeface="微软雅黑" pitchFamily="34" charset="-122"/>
                <a:ea typeface="微软雅黑" pitchFamily="34" charset="-122"/>
              </a:defRPr>
            </a:lvl5pPr>
            <a:lvl6pPr marL="457200" algn="r" rtl="0" eaLnBrk="1" fontAlgn="base" hangingPunct="1">
              <a:spcBef>
                <a:spcPct val="0"/>
              </a:spcBef>
              <a:spcAft>
                <a:spcPct val="0"/>
              </a:spcAft>
              <a:defRPr sz="3200">
                <a:solidFill>
                  <a:schemeClr val="bg1"/>
                </a:solidFill>
                <a:latin typeface="Arial" charset="0"/>
                <a:ea typeface="黑体" pitchFamily="2" charset="-122"/>
              </a:defRPr>
            </a:lvl6pPr>
            <a:lvl7pPr marL="914400" algn="r" rtl="0" eaLnBrk="1" fontAlgn="base" hangingPunct="1">
              <a:spcBef>
                <a:spcPct val="0"/>
              </a:spcBef>
              <a:spcAft>
                <a:spcPct val="0"/>
              </a:spcAft>
              <a:defRPr sz="3200">
                <a:solidFill>
                  <a:schemeClr val="bg1"/>
                </a:solidFill>
                <a:latin typeface="Arial" charset="0"/>
                <a:ea typeface="黑体" pitchFamily="2" charset="-122"/>
              </a:defRPr>
            </a:lvl7pPr>
            <a:lvl8pPr marL="1371600" algn="r" rtl="0" eaLnBrk="1" fontAlgn="base" hangingPunct="1">
              <a:spcBef>
                <a:spcPct val="0"/>
              </a:spcBef>
              <a:spcAft>
                <a:spcPct val="0"/>
              </a:spcAft>
              <a:defRPr sz="3200">
                <a:solidFill>
                  <a:schemeClr val="bg1"/>
                </a:solidFill>
                <a:latin typeface="Arial" charset="0"/>
                <a:ea typeface="黑体" pitchFamily="2" charset="-122"/>
              </a:defRPr>
            </a:lvl8pPr>
            <a:lvl9pPr marL="1828800" algn="r" rtl="0" eaLnBrk="1" fontAlgn="base" hangingPunct="1">
              <a:spcBef>
                <a:spcPct val="0"/>
              </a:spcBef>
              <a:spcAft>
                <a:spcPct val="0"/>
              </a:spcAft>
              <a:defRPr sz="3200">
                <a:solidFill>
                  <a:schemeClr val="bg1"/>
                </a:solidFill>
                <a:latin typeface="Arial" charset="0"/>
                <a:ea typeface="黑体" pitchFamily="2" charset="-122"/>
              </a:defRPr>
            </a:lvl9pPr>
          </a:lstStyle>
          <a:p>
            <a:pPr algn="ctr" eaLnBrk="1" hangingPunct="1">
              <a:defRPr/>
            </a:pPr>
            <a:r>
              <a:rPr sz="4400" dirty="0" smtClean="0">
                <a:solidFill>
                  <a:schemeClr val="tx2">
                    <a:lumMod val="75000"/>
                  </a:schemeClr>
                </a:solidFill>
                <a:cs typeface="+mn-cs"/>
              </a:rPr>
              <a:t>第十章 项目案例</a:t>
            </a:r>
            <a:endParaRPr lang="en-US" sz="4400" dirty="0" smtClean="0">
              <a:solidFill>
                <a:schemeClr val="tx2">
                  <a:lumMod val="75000"/>
                </a:schemeClr>
              </a:solidFill>
              <a:cs typeface="+mn-cs"/>
            </a:endParaRPr>
          </a:p>
          <a:p>
            <a:pPr algn="ctr" eaLnBrk="1" hangingPunct="1">
              <a:defRPr/>
            </a:pPr>
            <a:r>
              <a:rPr sz="4400" dirty="0" smtClean="0">
                <a:solidFill>
                  <a:schemeClr val="tx2">
                    <a:lumMod val="75000"/>
                  </a:schemeClr>
                </a:solidFill>
                <a:cs typeface="+mn-cs"/>
              </a:rPr>
              <a:t>制作</a:t>
            </a:r>
            <a:r>
              <a:rPr lang="en-US" altLang="zh-CN" sz="4400" dirty="0" smtClean="0">
                <a:solidFill>
                  <a:schemeClr val="tx2">
                    <a:lumMod val="75000"/>
                  </a:schemeClr>
                </a:solidFill>
                <a:cs typeface="+mn-cs"/>
              </a:rPr>
              <a:t>1</a:t>
            </a:r>
            <a:r>
              <a:rPr sz="4400" dirty="0" smtClean="0">
                <a:solidFill>
                  <a:schemeClr val="tx2">
                    <a:lumMod val="75000"/>
                  </a:schemeClr>
                </a:solidFill>
                <a:cs typeface="+mn-cs"/>
              </a:rPr>
              <a:t>号店网站网页特效</a:t>
            </a:r>
            <a:endParaRPr sz="4400" dirty="0">
              <a:solidFill>
                <a:schemeClr val="tx2">
                  <a:lumMod val="75000"/>
                </a:schemeClr>
              </a:solidFill>
              <a:cs typeface="+mn-cs"/>
            </a:endParaRPr>
          </a:p>
        </p:txBody>
      </p:sp>
    </p:spTree>
    <p:extLst>
      <p:ext uri="{BB962C8B-B14F-4D97-AF65-F5344CB8AC3E}">
        <p14:creationId xmlns:p14="http://schemas.microsoft.com/office/powerpoint/2010/main" val="28455106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28184" y="285750"/>
            <a:ext cx="2736429" cy="523875"/>
          </a:xfrm>
        </p:spPr>
        <p:txBody>
          <a:bodyPr/>
          <a:lstStyle/>
          <a:p>
            <a:pPr>
              <a:defRPr/>
            </a:pPr>
            <a:r>
              <a:rPr lang="zh-CN" altLang="en-US" dirty="0" smtClean="0"/>
              <a:t>开发计划</a:t>
            </a:r>
            <a:r>
              <a:rPr lang="en-US" altLang="zh-CN" dirty="0" smtClean="0"/>
              <a:t>2-2</a:t>
            </a:r>
            <a:endParaRPr dirty="0"/>
          </a:p>
        </p:txBody>
      </p:sp>
      <p:sp>
        <p:nvSpPr>
          <p:cNvPr id="3" name="内容占位符 2"/>
          <p:cNvSpPr>
            <a:spLocks noGrp="1"/>
          </p:cNvSpPr>
          <p:nvPr>
            <p:ph idx="1"/>
          </p:nvPr>
        </p:nvSpPr>
        <p:spPr>
          <a:xfrm>
            <a:off x="784225" y="1214438"/>
            <a:ext cx="4939903" cy="4950866"/>
          </a:xfrm>
        </p:spPr>
        <p:txBody>
          <a:bodyPr/>
          <a:lstStyle/>
          <a:p>
            <a:pPr lvl="0"/>
            <a:r>
              <a:rPr lang="zh-CN" altLang="en-US" dirty="0" smtClean="0"/>
              <a:t>用例</a:t>
            </a:r>
            <a:r>
              <a:rPr lang="en-US" altLang="zh-CN" dirty="0" smtClean="0"/>
              <a:t>3</a:t>
            </a:r>
            <a:r>
              <a:rPr lang="zh-CN" altLang="en-US" dirty="0" smtClean="0"/>
              <a:t>：制作商品</a:t>
            </a:r>
            <a:r>
              <a:rPr lang="zh-CN" altLang="en-US" dirty="0"/>
              <a:t>详情</a:t>
            </a:r>
            <a:r>
              <a:rPr lang="zh-CN" altLang="en-US" dirty="0" smtClean="0"/>
              <a:t>页特效</a:t>
            </a:r>
            <a:endParaRPr lang="zh-CN" altLang="en-US" dirty="0"/>
          </a:p>
          <a:p>
            <a:pPr lvl="1"/>
            <a:r>
              <a:rPr lang="zh-CN" altLang="en-US" dirty="0" smtClean="0"/>
              <a:t>商品尺码</a:t>
            </a:r>
            <a:r>
              <a:rPr lang="zh-CN" altLang="en-US" dirty="0"/>
              <a:t>和颜色选择</a:t>
            </a:r>
            <a:r>
              <a:rPr lang="zh-CN" altLang="en-US" dirty="0" smtClean="0"/>
              <a:t>功能</a:t>
            </a:r>
            <a:endParaRPr lang="en-US" altLang="zh-CN" dirty="0" smtClean="0"/>
          </a:p>
          <a:p>
            <a:pPr lvl="1"/>
            <a:r>
              <a:rPr lang="zh-CN" altLang="en-US" dirty="0" smtClean="0"/>
              <a:t>推荐搭配功能</a:t>
            </a:r>
            <a:endParaRPr lang="en-US" altLang="zh-CN" dirty="0" smtClean="0"/>
          </a:p>
          <a:p>
            <a:pPr lvl="0"/>
            <a:r>
              <a:rPr lang="zh-CN" altLang="en-US" dirty="0" smtClean="0"/>
              <a:t>用例</a:t>
            </a:r>
            <a:r>
              <a:rPr lang="en-US" altLang="zh-CN" dirty="0" smtClean="0"/>
              <a:t>4</a:t>
            </a:r>
            <a:r>
              <a:rPr lang="zh-CN" altLang="en-US" dirty="0" smtClean="0"/>
              <a:t>：制作注册页特效</a:t>
            </a:r>
            <a:endParaRPr lang="en-US" altLang="zh-CN" dirty="0" smtClean="0"/>
          </a:p>
          <a:p>
            <a:pPr lvl="0"/>
            <a:r>
              <a:rPr lang="zh-CN" altLang="en-US" dirty="0" smtClean="0"/>
              <a:t>用例</a:t>
            </a:r>
            <a:r>
              <a:rPr lang="en-US" altLang="zh-CN" dirty="0" smtClean="0"/>
              <a:t>5</a:t>
            </a:r>
            <a:r>
              <a:rPr lang="zh-CN" altLang="en-US" dirty="0" smtClean="0"/>
              <a:t>：制作登录页特效</a:t>
            </a:r>
            <a:endParaRPr lang="en-US" altLang="zh-CN" dirty="0" smtClean="0"/>
          </a:p>
        </p:txBody>
      </p:sp>
      <p:sp>
        <p:nvSpPr>
          <p:cNvPr id="12" name="TextBox 11"/>
          <p:cNvSpPr txBox="1"/>
          <p:nvPr/>
        </p:nvSpPr>
        <p:spPr>
          <a:xfrm>
            <a:off x="6228184" y="1484784"/>
            <a:ext cx="1351652" cy="1990288"/>
          </a:xfrm>
          <a:prstGeom prst="rect">
            <a:avLst/>
          </a:prstGeom>
          <a:noFill/>
        </p:spPr>
        <p:txBody>
          <a:bodyPr wrap="none" rtlCol="0">
            <a:spAutoFit/>
          </a:bodyPr>
          <a:lstStyle/>
          <a:p>
            <a:pPr>
              <a:lnSpc>
                <a:spcPts val="3700"/>
              </a:lnSpc>
            </a:pPr>
            <a:r>
              <a:rPr lang="en-US" altLang="zh-CN" sz="2400" b="1" dirty="0" smtClean="0">
                <a:solidFill>
                  <a:srgbClr val="FF0000"/>
                </a:solidFill>
                <a:latin typeface="+mn-lt"/>
                <a:ea typeface="+mn-ea"/>
              </a:rPr>
              <a:t>[25</a:t>
            </a:r>
            <a:r>
              <a:rPr lang="zh-CN" altLang="en-US" sz="2400" b="1" dirty="0" smtClean="0">
                <a:solidFill>
                  <a:srgbClr val="FF0000"/>
                </a:solidFill>
                <a:latin typeface="+mn-lt"/>
                <a:ea typeface="+mn-ea"/>
              </a:rPr>
              <a:t>分钟</a:t>
            </a:r>
            <a:r>
              <a:rPr lang="en-US" altLang="zh-CN" sz="2400" b="1" dirty="0" smtClean="0">
                <a:solidFill>
                  <a:srgbClr val="FF0000"/>
                </a:solidFill>
                <a:latin typeface="+mn-lt"/>
                <a:ea typeface="+mn-ea"/>
              </a:rPr>
              <a:t>]</a:t>
            </a:r>
          </a:p>
          <a:p>
            <a:pPr>
              <a:lnSpc>
                <a:spcPts val="3700"/>
              </a:lnSpc>
            </a:pPr>
            <a:r>
              <a:rPr lang="en-US" altLang="zh-CN" sz="2400" b="1" dirty="0" smtClean="0">
                <a:solidFill>
                  <a:srgbClr val="FF0000"/>
                </a:solidFill>
                <a:latin typeface="+mn-lt"/>
                <a:ea typeface="+mn-ea"/>
              </a:rPr>
              <a:t>[30</a:t>
            </a:r>
            <a:r>
              <a:rPr lang="zh-CN" altLang="en-US" sz="2400" b="1" dirty="0" smtClean="0">
                <a:solidFill>
                  <a:srgbClr val="FF0000"/>
                </a:solidFill>
                <a:latin typeface="+mn-lt"/>
                <a:ea typeface="+mn-ea"/>
              </a:rPr>
              <a:t>分钟</a:t>
            </a:r>
            <a:r>
              <a:rPr lang="en-US" altLang="zh-CN" sz="2400" b="1" dirty="0" smtClean="0">
                <a:solidFill>
                  <a:srgbClr val="FF0000"/>
                </a:solidFill>
                <a:latin typeface="+mn-lt"/>
                <a:ea typeface="+mn-ea"/>
              </a:rPr>
              <a:t>]</a:t>
            </a:r>
          </a:p>
          <a:p>
            <a:pPr>
              <a:lnSpc>
                <a:spcPts val="3700"/>
              </a:lnSpc>
            </a:pPr>
            <a:r>
              <a:rPr lang="en-US" altLang="zh-CN" sz="2400" b="1" dirty="0" smtClean="0">
                <a:solidFill>
                  <a:srgbClr val="FF0000"/>
                </a:solidFill>
                <a:latin typeface="+mn-lt"/>
                <a:ea typeface="+mn-ea"/>
              </a:rPr>
              <a:t>[30</a:t>
            </a:r>
            <a:r>
              <a:rPr lang="zh-CN" altLang="en-US" sz="2400" b="1" dirty="0" smtClean="0">
                <a:solidFill>
                  <a:srgbClr val="FF0000"/>
                </a:solidFill>
                <a:latin typeface="+mn-lt"/>
                <a:ea typeface="+mn-ea"/>
              </a:rPr>
              <a:t>分钟</a:t>
            </a:r>
            <a:r>
              <a:rPr lang="en-US" altLang="zh-CN" sz="2400" b="1" dirty="0" smtClean="0">
                <a:solidFill>
                  <a:srgbClr val="FF0000"/>
                </a:solidFill>
                <a:latin typeface="+mn-lt"/>
                <a:ea typeface="+mn-ea"/>
              </a:rPr>
              <a:t>]</a:t>
            </a:r>
          </a:p>
          <a:p>
            <a:pPr>
              <a:lnSpc>
                <a:spcPts val="3700"/>
              </a:lnSpc>
            </a:pPr>
            <a:r>
              <a:rPr lang="en-US" altLang="zh-CN" sz="2400" b="1" dirty="0" smtClean="0">
                <a:solidFill>
                  <a:srgbClr val="FF0000"/>
                </a:solidFill>
                <a:latin typeface="+mn-lt"/>
                <a:ea typeface="+mn-ea"/>
              </a:rPr>
              <a:t>[25</a:t>
            </a:r>
            <a:r>
              <a:rPr lang="zh-CN" altLang="en-US" sz="2400" b="1" dirty="0" smtClean="0">
                <a:solidFill>
                  <a:srgbClr val="FF0000"/>
                </a:solidFill>
                <a:latin typeface="+mn-lt"/>
                <a:ea typeface="+mn-ea"/>
              </a:rPr>
              <a:t>分钟</a:t>
            </a:r>
            <a:r>
              <a:rPr lang="en-US" altLang="zh-CN" sz="2400" b="1" dirty="0" smtClean="0">
                <a:solidFill>
                  <a:srgbClr val="FF0000"/>
                </a:solidFill>
                <a:latin typeface="+mn-lt"/>
                <a:ea typeface="+mn-ea"/>
              </a:rPr>
              <a:t>]</a:t>
            </a:r>
            <a:endParaRPr lang="en-US" altLang="zh-CN" sz="2400" b="1" dirty="0">
              <a:solidFill>
                <a:srgbClr val="FF0000"/>
              </a:solidFill>
            </a:endParaRPr>
          </a:p>
        </p:txBody>
      </p:sp>
      <p:sp>
        <p:nvSpPr>
          <p:cNvPr id="6"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10</a:t>
            </a:fld>
            <a:r>
              <a:rPr lang="en-US" altLang="zh-CN" dirty="0" smtClean="0"/>
              <a:t>/32</a:t>
            </a:r>
            <a:endParaRPr lang="zh-CN" altLang="en-US" dirty="0"/>
          </a:p>
        </p:txBody>
      </p:sp>
    </p:spTree>
    <p:extLst>
      <p:ext uri="{BB962C8B-B14F-4D97-AF65-F5344CB8AC3E}">
        <p14:creationId xmlns:p14="http://schemas.microsoft.com/office/powerpoint/2010/main" val="29517483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用例</a:t>
            </a:r>
            <a:r>
              <a:rPr lang="en-US" altLang="zh-CN" dirty="0" smtClean="0"/>
              <a:t>1</a:t>
            </a:r>
            <a:r>
              <a:rPr lang="zh-CN" altLang="en-US" dirty="0" smtClean="0"/>
              <a:t>：制作首页特效</a:t>
            </a:r>
            <a:r>
              <a:rPr lang="en-US" altLang="zh-CN" dirty="0" smtClean="0"/>
              <a:t>4-1</a:t>
            </a:r>
            <a:endParaRPr lang="zh-CN" altLang="en-US" dirty="0"/>
          </a:p>
        </p:txBody>
      </p:sp>
      <p:sp>
        <p:nvSpPr>
          <p:cNvPr id="3" name="内容占位符 2"/>
          <p:cNvSpPr>
            <a:spLocks noGrp="1"/>
          </p:cNvSpPr>
          <p:nvPr>
            <p:ph idx="1"/>
          </p:nvPr>
        </p:nvSpPr>
        <p:spPr>
          <a:xfrm>
            <a:off x="784254" y="1214421"/>
            <a:ext cx="8180234" cy="4590843"/>
          </a:xfrm>
        </p:spPr>
        <p:txBody>
          <a:bodyPr/>
          <a:lstStyle/>
          <a:p>
            <a:pPr>
              <a:lnSpc>
                <a:spcPct val="150000"/>
              </a:lnSpc>
            </a:pPr>
            <a:r>
              <a:rPr lang="zh-CN" altLang="en-US" dirty="0" smtClean="0"/>
              <a:t>需求说明</a:t>
            </a:r>
            <a:endParaRPr lang="en-US" altLang="zh-CN" dirty="0" smtClean="0"/>
          </a:p>
          <a:p>
            <a:pPr lvl="1">
              <a:lnSpc>
                <a:spcPct val="150000"/>
              </a:lnSpc>
            </a:pPr>
            <a:r>
              <a:rPr lang="zh-CN" altLang="en-US" dirty="0" smtClean="0"/>
              <a:t>树形菜单：当</a:t>
            </a:r>
            <a:r>
              <a:rPr lang="zh-CN" altLang="en-US" dirty="0"/>
              <a:t>鼠标指针停在“客户服务”链接上</a:t>
            </a:r>
            <a:r>
              <a:rPr lang="zh-CN" altLang="en-US" dirty="0" smtClean="0"/>
              <a:t>时慢慢</a:t>
            </a:r>
            <a:r>
              <a:rPr lang="zh-CN" altLang="en-US" dirty="0"/>
              <a:t>展开下拉树形菜单；当鼠标指针离开“客户服务”链接或树形菜单</a:t>
            </a:r>
            <a:r>
              <a:rPr lang="zh-CN" altLang="en-US" dirty="0" smtClean="0"/>
              <a:t>时，树形菜单慢慢隐藏</a:t>
            </a:r>
            <a:r>
              <a:rPr lang="en-US" altLang="zh-CN" dirty="0" smtClean="0">
                <a:solidFill>
                  <a:srgbClr val="FF0000"/>
                </a:solidFill>
              </a:rPr>
              <a:t>[20</a:t>
            </a:r>
            <a:r>
              <a:rPr lang="zh-CN" altLang="en-US" dirty="0">
                <a:solidFill>
                  <a:srgbClr val="FF0000"/>
                </a:solidFill>
              </a:rPr>
              <a:t>分钟</a:t>
            </a:r>
            <a:r>
              <a:rPr lang="en-US" altLang="zh-CN" dirty="0">
                <a:solidFill>
                  <a:srgbClr val="FF0000"/>
                </a:solidFill>
              </a:rPr>
              <a:t>]</a:t>
            </a:r>
            <a:endParaRPr lang="zh-CN" altLang="en-US" dirty="0">
              <a:solidFill>
                <a:srgbClr val="FF0000"/>
              </a:solidFill>
            </a:endParaRPr>
          </a:p>
          <a:p>
            <a:pPr lvl="1">
              <a:lnSpc>
                <a:spcPct val="150000"/>
              </a:lnSpc>
            </a:pPr>
            <a:r>
              <a:rPr lang="zh-CN" altLang="en-US" dirty="0" smtClean="0"/>
              <a:t>购物车：商品清单随鼠标移入购物车显示和消失；改变商品数量，单个商品总价和合计随之改变；可删除商品</a:t>
            </a:r>
            <a:r>
              <a:rPr lang="en-US" altLang="zh-CN" dirty="0">
                <a:solidFill>
                  <a:srgbClr val="FF0000"/>
                </a:solidFill>
              </a:rPr>
              <a:t>[30</a:t>
            </a:r>
            <a:r>
              <a:rPr lang="zh-CN" altLang="en-US" dirty="0">
                <a:solidFill>
                  <a:srgbClr val="FF0000"/>
                </a:solidFill>
              </a:rPr>
              <a:t>分钟</a:t>
            </a:r>
            <a:r>
              <a:rPr lang="en-US" altLang="zh-CN" dirty="0" smtClean="0">
                <a:solidFill>
                  <a:srgbClr val="FF0000"/>
                </a:solidFill>
              </a:rPr>
              <a:t>]</a:t>
            </a:r>
            <a:endParaRPr lang="zh-CN" altLang="en-US" dirty="0">
              <a:solidFill>
                <a:srgbClr val="FF0000"/>
              </a:solidFill>
            </a:endParaRPr>
          </a:p>
        </p:txBody>
      </p:sp>
      <p:grpSp>
        <p:nvGrpSpPr>
          <p:cNvPr id="11" name="组合 10"/>
          <p:cNvGrpSpPr/>
          <p:nvPr/>
        </p:nvGrpSpPr>
        <p:grpSpPr>
          <a:xfrm>
            <a:off x="71406" y="874317"/>
            <a:ext cx="928694" cy="406350"/>
            <a:chOff x="3786182" y="1192962"/>
            <a:chExt cx="928694" cy="406350"/>
          </a:xfrm>
        </p:grpSpPr>
        <p:sp>
          <p:nvSpPr>
            <p:cNvPr id="12" name="TextBox 11"/>
            <p:cNvSpPr txBox="1"/>
            <p:nvPr/>
          </p:nvSpPr>
          <p:spPr>
            <a:xfrm>
              <a:off x="4014043" y="1196082"/>
              <a:ext cx="700833" cy="400110"/>
            </a:xfrm>
            <a:prstGeom prst="rect">
              <a:avLst/>
            </a:prstGeom>
            <a:noFill/>
            <a:effectLst>
              <a:outerShdw blurRad="25400" dist="12700" dir="5400000" algn="t" rotWithShape="0">
                <a:prstClr val="black">
                  <a:alpha val="40000"/>
                </a:prstClr>
              </a:outerShdw>
            </a:effectLst>
          </p:spPr>
          <p:txBody>
            <a:bodyPr wrap="none" rtlCol="0" anchor="ctr">
              <a:spAutoFit/>
            </a:bodyPr>
            <a:lstStyle/>
            <a:p>
              <a:pPr algn="l"/>
              <a:r>
                <a:rPr lang="zh-CN" altLang="en-US" sz="2000" b="1" dirty="0" smtClean="0">
                  <a:solidFill>
                    <a:schemeClr val="tx1"/>
                  </a:solidFill>
                  <a:latin typeface="黑体" pitchFamily="49" charset="-122"/>
                  <a:ea typeface="黑体" pitchFamily="49" charset="-122"/>
                </a:rPr>
                <a:t>练习</a:t>
              </a:r>
              <a:endParaRPr lang="zh-CN" altLang="en-US" sz="2000" b="1" dirty="0">
                <a:solidFill>
                  <a:schemeClr val="tx1"/>
                </a:solidFill>
                <a:latin typeface="黑体" pitchFamily="49" charset="-122"/>
                <a:ea typeface="黑体" pitchFamily="49" charset="-122"/>
              </a:endParaRPr>
            </a:p>
          </p:txBody>
        </p:sp>
        <p:pic>
          <p:nvPicPr>
            <p:cNvPr id="13" name="Picture 2" descr="E:\设计支持\模板设计\YS.png"/>
            <p:cNvPicPr>
              <a:picLocks noChangeAspect="1" noChangeArrowheads="1"/>
            </p:cNvPicPr>
            <p:nvPr/>
          </p:nvPicPr>
          <p:blipFill>
            <a:blip r:embed="rId3"/>
            <a:srcRect/>
            <a:stretch>
              <a:fillRect/>
            </a:stretch>
          </p:blipFill>
          <p:spPr bwMode="auto">
            <a:xfrm>
              <a:off x="3786182" y="1192962"/>
              <a:ext cx="414476" cy="406350"/>
            </a:xfrm>
            <a:prstGeom prst="rect">
              <a:avLst/>
            </a:prstGeom>
            <a:noFill/>
          </p:spPr>
        </p:pic>
      </p:grpSp>
      <p:pic>
        <p:nvPicPr>
          <p:cNvPr id="2050" name="Picture 2" descr="图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8323" y="3643017"/>
            <a:ext cx="7596873" cy="2740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3" descr="图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7918" y="1866114"/>
            <a:ext cx="7567281" cy="4471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6" name="组合 14"/>
          <p:cNvGrpSpPr>
            <a:grpSpLocks/>
          </p:cNvGrpSpPr>
          <p:nvPr/>
        </p:nvGrpSpPr>
        <p:grpSpPr bwMode="auto">
          <a:xfrm>
            <a:off x="3283698" y="6312743"/>
            <a:ext cx="2714625" cy="428625"/>
            <a:chOff x="3143240" y="5143512"/>
            <a:chExt cx="2714644" cy="428628"/>
          </a:xfrm>
        </p:grpSpPr>
        <p:sp>
          <p:nvSpPr>
            <p:cNvPr id="17" name="圆角矩形 16"/>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18" name="圆角矩形 17"/>
            <p:cNvSpPr/>
            <p:nvPr/>
          </p:nvSpPr>
          <p:spPr bwMode="auto">
            <a:xfrm>
              <a:off x="3714744" y="5143512"/>
              <a:ext cx="2143140"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19" name="Picture 8" descr="说话气泡new"/>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p:cNvSpPr txBox="1"/>
            <p:nvPr/>
          </p:nvSpPr>
          <p:spPr bwMode="auto">
            <a:xfrm>
              <a:off x="3962396" y="5187962"/>
              <a:ext cx="1647837" cy="339727"/>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讲解需求说明</a:t>
              </a:r>
            </a:p>
          </p:txBody>
        </p:sp>
      </p:grpSp>
      <p:sp>
        <p:nvSpPr>
          <p:cNvPr id="15"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11</a:t>
            </a:fld>
            <a:r>
              <a:rPr lang="en-US" altLang="zh-CN" dirty="0" smtClean="0"/>
              <a:t>/32</a:t>
            </a:r>
            <a:endParaRPr lang="zh-CN" altLang="en-US" dirty="0"/>
          </a:p>
        </p:txBody>
      </p:sp>
    </p:spTree>
    <p:extLst>
      <p:ext uri="{BB962C8B-B14F-4D97-AF65-F5344CB8AC3E}">
        <p14:creationId xmlns:p14="http://schemas.microsoft.com/office/powerpoint/2010/main" val="3349677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wipe(left)">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hidden"/>
                                      </p:to>
                                    </p:set>
                                  </p:childTnLst>
                                </p:cTn>
                              </p:par>
                            </p:childTnLst>
                          </p:cTn>
                        </p:par>
                        <p:par>
                          <p:cTn id="12" fill="hold">
                            <p:stCondLst>
                              <p:cond delay="0"/>
                            </p:stCondLst>
                            <p:childTnLst>
                              <p:par>
                                <p:cTn id="13" presetID="22" presetClass="entr" presetSubtype="8" fill="hold" nodeType="afterEffect">
                                  <p:stCondLst>
                                    <p:cond delay="0"/>
                                  </p:stCondLst>
                                  <p:childTnLst>
                                    <p:set>
                                      <p:cBhvr>
                                        <p:cTn id="14" dur="1" fill="hold">
                                          <p:stCondLst>
                                            <p:cond delay="0"/>
                                          </p:stCondLst>
                                        </p:cTn>
                                        <p:tgtEl>
                                          <p:spTgt spid="2051"/>
                                        </p:tgtEl>
                                        <p:attrNameLst>
                                          <p:attrName>style.visibility</p:attrName>
                                        </p:attrNameLst>
                                      </p:cBhvr>
                                      <p:to>
                                        <p:strVal val="visible"/>
                                      </p:to>
                                    </p:set>
                                    <p:animEffect transition="in" filter="wipe(left)">
                                      <p:cBhvr>
                                        <p:cTn id="15" dur="500"/>
                                        <p:tgtEl>
                                          <p:spTgt spid="2051"/>
                                        </p:tgtEl>
                                      </p:cBhvr>
                                    </p:animEffect>
                                  </p:childTnLst>
                                </p:cTn>
                              </p:par>
                            </p:childTnLst>
                          </p:cTn>
                        </p:par>
                        <p:par>
                          <p:cTn id="16" fill="hold">
                            <p:stCondLst>
                              <p:cond delay="500"/>
                            </p:stCondLst>
                            <p:childTnLst>
                              <p:par>
                                <p:cTn id="17" presetID="22" presetClass="entr" presetSubtype="8"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用例</a:t>
            </a:r>
            <a:r>
              <a:rPr lang="en-US" altLang="zh-CN" dirty="0" smtClean="0"/>
              <a:t>1</a:t>
            </a:r>
            <a:r>
              <a:rPr lang="zh-CN" altLang="en-US" dirty="0" smtClean="0"/>
              <a:t>：制作首页特效</a:t>
            </a:r>
            <a:r>
              <a:rPr lang="en-US" altLang="zh-CN" dirty="0" smtClean="0"/>
              <a:t>4-2</a:t>
            </a:r>
            <a:endParaRPr lang="zh-CN" altLang="en-US" dirty="0"/>
          </a:p>
        </p:txBody>
      </p:sp>
      <p:sp>
        <p:nvSpPr>
          <p:cNvPr id="3" name="内容占位符 2"/>
          <p:cNvSpPr>
            <a:spLocks noGrp="1"/>
          </p:cNvSpPr>
          <p:nvPr>
            <p:ph idx="1"/>
          </p:nvPr>
        </p:nvSpPr>
        <p:spPr>
          <a:xfrm>
            <a:off x="784254" y="1214421"/>
            <a:ext cx="8180234" cy="4590843"/>
          </a:xfrm>
        </p:spPr>
        <p:txBody>
          <a:bodyPr/>
          <a:lstStyle/>
          <a:p>
            <a:pPr>
              <a:lnSpc>
                <a:spcPct val="150000"/>
              </a:lnSpc>
            </a:pPr>
            <a:r>
              <a:rPr lang="zh-CN" altLang="en-US" dirty="0" smtClean="0"/>
              <a:t>需求说明</a:t>
            </a:r>
            <a:endParaRPr lang="en-US" altLang="zh-CN" dirty="0" smtClean="0"/>
          </a:p>
          <a:p>
            <a:pPr lvl="1">
              <a:lnSpc>
                <a:spcPct val="150000"/>
              </a:lnSpc>
            </a:pPr>
            <a:r>
              <a:rPr lang="zh-CN" altLang="en-US" dirty="0" smtClean="0"/>
              <a:t>广告轮播</a:t>
            </a:r>
            <a:r>
              <a:rPr lang="zh-CN" altLang="en-US" dirty="0"/>
              <a:t>图片</a:t>
            </a:r>
            <a:r>
              <a:rPr lang="zh-CN" altLang="en-US" dirty="0" smtClean="0"/>
              <a:t>：</a:t>
            </a:r>
            <a:r>
              <a:rPr lang="en-US" altLang="zh-CN" dirty="0" smtClean="0"/>
              <a:t>3</a:t>
            </a:r>
            <a:r>
              <a:rPr lang="zh-CN" altLang="en-US" dirty="0"/>
              <a:t>张</a:t>
            </a:r>
            <a:r>
              <a:rPr lang="zh-CN" altLang="en-US" dirty="0" smtClean="0"/>
              <a:t>带</a:t>
            </a:r>
            <a:r>
              <a:rPr lang="zh-CN" altLang="en-US" dirty="0"/>
              <a:t>数字按钮的循环显示的</a:t>
            </a:r>
            <a:r>
              <a:rPr lang="zh-CN" altLang="en-US" dirty="0" smtClean="0"/>
              <a:t>图片，按规定</a:t>
            </a:r>
            <a:r>
              <a:rPr lang="zh-CN" altLang="en-US" dirty="0"/>
              <a:t>的时间间隔循环显示，右</a:t>
            </a:r>
            <a:r>
              <a:rPr lang="zh-CN" altLang="en-US" dirty="0" smtClean="0"/>
              <a:t>下角</a:t>
            </a:r>
            <a:r>
              <a:rPr lang="en-US" altLang="zh-CN" dirty="0" smtClean="0"/>
              <a:t>3</a:t>
            </a:r>
            <a:r>
              <a:rPr lang="zh-CN" altLang="en-US" dirty="0"/>
              <a:t>个数字按钮，显示的图片与数字按钮</a:t>
            </a:r>
            <a:r>
              <a:rPr lang="zh-CN" altLang="en-US" dirty="0" smtClean="0"/>
              <a:t>一一对应</a:t>
            </a:r>
            <a:r>
              <a:rPr lang="en-US" altLang="zh-CN" dirty="0" smtClean="0">
                <a:solidFill>
                  <a:srgbClr val="FF0000"/>
                </a:solidFill>
              </a:rPr>
              <a:t>[25</a:t>
            </a:r>
            <a:r>
              <a:rPr lang="zh-CN" altLang="en-US" dirty="0" smtClean="0">
                <a:solidFill>
                  <a:srgbClr val="FF0000"/>
                </a:solidFill>
              </a:rPr>
              <a:t>分钟</a:t>
            </a:r>
            <a:r>
              <a:rPr lang="en-US" altLang="zh-CN" dirty="0" smtClean="0">
                <a:solidFill>
                  <a:srgbClr val="FF0000"/>
                </a:solidFill>
              </a:rPr>
              <a:t>]</a:t>
            </a:r>
            <a:endParaRPr lang="en-US" altLang="zh-CN" dirty="0" smtClean="0"/>
          </a:p>
          <a:p>
            <a:pPr lvl="1">
              <a:lnSpc>
                <a:spcPct val="150000"/>
              </a:lnSpc>
            </a:pPr>
            <a:r>
              <a:rPr lang="zh-CN" altLang="en-US" dirty="0" smtClean="0"/>
              <a:t>快讯</a:t>
            </a:r>
            <a:r>
              <a:rPr lang="zh-CN" altLang="en-US" dirty="0"/>
              <a:t>效果</a:t>
            </a:r>
            <a:r>
              <a:rPr lang="zh-CN" altLang="en-US" dirty="0" smtClean="0"/>
              <a:t>：内容</a:t>
            </a:r>
            <a:r>
              <a:rPr lang="zh-CN" altLang="en-US" dirty="0"/>
              <a:t>以无缝隙、循环垂直向上</a:t>
            </a:r>
            <a:r>
              <a:rPr lang="zh-CN" altLang="en-US" dirty="0" smtClean="0"/>
              <a:t>滚动，</a:t>
            </a:r>
            <a:r>
              <a:rPr lang="zh-CN" altLang="en-US" dirty="0"/>
              <a:t>鼠标移入停止滚动，鼠标离开继续</a:t>
            </a:r>
            <a:r>
              <a:rPr lang="zh-CN" altLang="en-US" dirty="0" smtClean="0"/>
              <a:t>滚动</a:t>
            </a:r>
            <a:r>
              <a:rPr lang="en-US" altLang="zh-CN" dirty="0" smtClean="0">
                <a:solidFill>
                  <a:srgbClr val="FF0000"/>
                </a:solidFill>
              </a:rPr>
              <a:t>[20</a:t>
            </a:r>
            <a:r>
              <a:rPr lang="zh-CN" altLang="en-US" dirty="0">
                <a:solidFill>
                  <a:srgbClr val="FF0000"/>
                </a:solidFill>
              </a:rPr>
              <a:t>分钟</a:t>
            </a:r>
            <a:r>
              <a:rPr lang="en-US" altLang="zh-CN" dirty="0" smtClean="0">
                <a:solidFill>
                  <a:srgbClr val="FF0000"/>
                </a:solidFill>
              </a:rPr>
              <a:t>]</a:t>
            </a:r>
            <a:endParaRPr lang="en-US" altLang="zh-CN" dirty="0" smtClean="0"/>
          </a:p>
          <a:p>
            <a:pPr lvl="1">
              <a:lnSpc>
                <a:spcPct val="150000"/>
              </a:lnSpc>
            </a:pPr>
            <a:r>
              <a:rPr lang="zh-CN" altLang="en-US" dirty="0" smtClean="0"/>
              <a:t>全部</a:t>
            </a:r>
            <a:r>
              <a:rPr lang="zh-CN" altLang="en-US" dirty="0"/>
              <a:t>商品</a:t>
            </a:r>
            <a:r>
              <a:rPr lang="zh-CN" altLang="en-US" dirty="0" smtClean="0"/>
              <a:t>分类：当</a:t>
            </a:r>
            <a:r>
              <a:rPr lang="zh-CN" altLang="en-US" dirty="0"/>
              <a:t>鼠标移入左边的商品列表项则显示对应的二级商品列表</a:t>
            </a:r>
            <a:r>
              <a:rPr lang="zh-CN" altLang="en-US" dirty="0" smtClean="0"/>
              <a:t>菜单</a:t>
            </a:r>
            <a:r>
              <a:rPr lang="en-US" altLang="zh-CN" dirty="0" smtClean="0">
                <a:solidFill>
                  <a:srgbClr val="FF0000"/>
                </a:solidFill>
              </a:rPr>
              <a:t>[25</a:t>
            </a:r>
            <a:r>
              <a:rPr lang="zh-CN" altLang="en-US" dirty="0" smtClean="0">
                <a:solidFill>
                  <a:srgbClr val="FF0000"/>
                </a:solidFill>
              </a:rPr>
              <a:t>分钟</a:t>
            </a:r>
            <a:r>
              <a:rPr lang="en-US" altLang="zh-CN" dirty="0" smtClean="0">
                <a:solidFill>
                  <a:srgbClr val="FF0000"/>
                </a:solidFill>
              </a:rPr>
              <a:t>]</a:t>
            </a:r>
            <a:endParaRPr lang="zh-CN" altLang="en-US" dirty="0">
              <a:solidFill>
                <a:srgbClr val="FF0000"/>
              </a:solidFill>
            </a:endParaRPr>
          </a:p>
        </p:txBody>
      </p:sp>
      <p:grpSp>
        <p:nvGrpSpPr>
          <p:cNvPr id="11" name="组合 10"/>
          <p:cNvGrpSpPr/>
          <p:nvPr/>
        </p:nvGrpSpPr>
        <p:grpSpPr>
          <a:xfrm>
            <a:off x="71406" y="874317"/>
            <a:ext cx="928694" cy="406350"/>
            <a:chOff x="3786182" y="1192962"/>
            <a:chExt cx="928694" cy="406350"/>
          </a:xfrm>
        </p:grpSpPr>
        <p:sp>
          <p:nvSpPr>
            <p:cNvPr id="12" name="TextBox 11"/>
            <p:cNvSpPr txBox="1"/>
            <p:nvPr/>
          </p:nvSpPr>
          <p:spPr>
            <a:xfrm>
              <a:off x="4014043" y="1196082"/>
              <a:ext cx="700833" cy="400110"/>
            </a:xfrm>
            <a:prstGeom prst="rect">
              <a:avLst/>
            </a:prstGeom>
            <a:noFill/>
            <a:effectLst>
              <a:outerShdw blurRad="25400" dist="12700" dir="5400000" algn="t" rotWithShape="0">
                <a:prstClr val="black">
                  <a:alpha val="40000"/>
                </a:prstClr>
              </a:outerShdw>
            </a:effectLst>
          </p:spPr>
          <p:txBody>
            <a:bodyPr wrap="none" rtlCol="0" anchor="ctr">
              <a:spAutoFit/>
            </a:bodyPr>
            <a:lstStyle/>
            <a:p>
              <a:pPr algn="l"/>
              <a:r>
                <a:rPr lang="zh-CN" altLang="en-US" sz="2000" b="1" dirty="0" smtClean="0">
                  <a:solidFill>
                    <a:schemeClr val="tx1"/>
                  </a:solidFill>
                  <a:latin typeface="黑体" pitchFamily="49" charset="-122"/>
                  <a:ea typeface="黑体" pitchFamily="49" charset="-122"/>
                </a:rPr>
                <a:t>练习</a:t>
              </a:r>
              <a:endParaRPr lang="zh-CN" altLang="en-US" sz="2000" b="1" dirty="0">
                <a:solidFill>
                  <a:schemeClr val="tx1"/>
                </a:solidFill>
                <a:latin typeface="黑体" pitchFamily="49" charset="-122"/>
                <a:ea typeface="黑体" pitchFamily="49" charset="-122"/>
              </a:endParaRPr>
            </a:p>
          </p:txBody>
        </p:sp>
        <p:pic>
          <p:nvPicPr>
            <p:cNvPr id="13" name="Picture 2" descr="E:\设计支持\模板设计\YS.png"/>
            <p:cNvPicPr>
              <a:picLocks noChangeAspect="1" noChangeArrowheads="1"/>
            </p:cNvPicPr>
            <p:nvPr/>
          </p:nvPicPr>
          <p:blipFill>
            <a:blip r:embed="rId3"/>
            <a:srcRect/>
            <a:stretch>
              <a:fillRect/>
            </a:stretch>
          </p:blipFill>
          <p:spPr bwMode="auto">
            <a:xfrm>
              <a:off x="3786182" y="1192962"/>
              <a:ext cx="414476" cy="406350"/>
            </a:xfrm>
            <a:prstGeom prst="rect">
              <a:avLst/>
            </a:prstGeom>
            <a:noFill/>
          </p:spPr>
        </p:pic>
      </p:grpSp>
      <p:pic>
        <p:nvPicPr>
          <p:cNvPr id="3074" name="Picture 2" descr="图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56717" y="3573016"/>
            <a:ext cx="4536504" cy="2605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5" name="Picture 3" descr="图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40081" y="885325"/>
            <a:ext cx="3277176" cy="2914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6" name="Picture 4" descr="图1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0352" y="1806724"/>
            <a:ext cx="7704856" cy="2889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4" name="组合 14"/>
          <p:cNvGrpSpPr>
            <a:grpSpLocks/>
          </p:cNvGrpSpPr>
          <p:nvPr/>
        </p:nvGrpSpPr>
        <p:grpSpPr bwMode="auto">
          <a:xfrm>
            <a:off x="3283698" y="6268085"/>
            <a:ext cx="2714625" cy="428625"/>
            <a:chOff x="3143240" y="5143512"/>
            <a:chExt cx="2714644" cy="428628"/>
          </a:xfrm>
        </p:grpSpPr>
        <p:sp>
          <p:nvSpPr>
            <p:cNvPr id="15" name="圆角矩形 14"/>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16" name="圆角矩形 15"/>
            <p:cNvSpPr/>
            <p:nvPr/>
          </p:nvSpPr>
          <p:spPr bwMode="auto">
            <a:xfrm>
              <a:off x="3714744" y="5143512"/>
              <a:ext cx="2143140"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17" name="Picture 8" descr="说话气泡new"/>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17"/>
            <p:cNvSpPr txBox="1"/>
            <p:nvPr/>
          </p:nvSpPr>
          <p:spPr bwMode="auto">
            <a:xfrm>
              <a:off x="3962396" y="5187962"/>
              <a:ext cx="1647837" cy="339727"/>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讲解需求说明</a:t>
              </a:r>
            </a:p>
          </p:txBody>
        </p:sp>
      </p:grpSp>
      <p:sp>
        <p:nvSpPr>
          <p:cNvPr id="19"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12</a:t>
            </a:fld>
            <a:r>
              <a:rPr lang="en-US" altLang="zh-CN" dirty="0" smtClean="0"/>
              <a:t>/32</a:t>
            </a:r>
            <a:endParaRPr lang="zh-CN" altLang="en-US" dirty="0"/>
          </a:p>
        </p:txBody>
      </p:sp>
    </p:spTree>
    <p:extLst>
      <p:ext uri="{BB962C8B-B14F-4D97-AF65-F5344CB8AC3E}">
        <p14:creationId xmlns:p14="http://schemas.microsoft.com/office/powerpoint/2010/main" val="3150265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wipe(left)">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3074"/>
                                        </p:tgtEl>
                                        <p:attrNameLst>
                                          <p:attrName>style.visibility</p:attrName>
                                        </p:attrNameLst>
                                      </p:cBhvr>
                                      <p:to>
                                        <p:strVal val="hidden"/>
                                      </p:to>
                                    </p:set>
                                  </p:childTnLst>
                                </p:cTn>
                              </p:par>
                            </p:childTnLst>
                          </p:cTn>
                        </p:par>
                        <p:par>
                          <p:cTn id="12" fill="hold">
                            <p:stCondLst>
                              <p:cond delay="0"/>
                            </p:stCondLst>
                            <p:childTnLst>
                              <p:par>
                                <p:cTn id="13" presetID="22" presetClass="entr" presetSubtype="8" fill="hold" nodeType="afterEffect">
                                  <p:stCondLst>
                                    <p:cond delay="0"/>
                                  </p:stCondLst>
                                  <p:childTnLst>
                                    <p:set>
                                      <p:cBhvr>
                                        <p:cTn id="14" dur="1" fill="hold">
                                          <p:stCondLst>
                                            <p:cond delay="0"/>
                                          </p:stCondLst>
                                        </p:cTn>
                                        <p:tgtEl>
                                          <p:spTgt spid="3075"/>
                                        </p:tgtEl>
                                        <p:attrNameLst>
                                          <p:attrName>style.visibility</p:attrName>
                                        </p:attrNameLst>
                                      </p:cBhvr>
                                      <p:to>
                                        <p:strVal val="visible"/>
                                      </p:to>
                                    </p:set>
                                    <p:animEffect transition="in" filter="wipe(left)">
                                      <p:cBhvr>
                                        <p:cTn id="15" dur="500"/>
                                        <p:tgtEl>
                                          <p:spTgt spid="307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nodeType="clickEffect">
                                  <p:stCondLst>
                                    <p:cond delay="0"/>
                                  </p:stCondLst>
                                  <p:childTnLst>
                                    <p:set>
                                      <p:cBhvr>
                                        <p:cTn id="19" dur="1" fill="hold">
                                          <p:stCondLst>
                                            <p:cond delay="0"/>
                                          </p:stCondLst>
                                        </p:cTn>
                                        <p:tgtEl>
                                          <p:spTgt spid="3075"/>
                                        </p:tgtEl>
                                        <p:attrNameLst>
                                          <p:attrName>style.visibility</p:attrName>
                                        </p:attrNameLst>
                                      </p:cBhvr>
                                      <p:to>
                                        <p:strVal val="hidden"/>
                                      </p:to>
                                    </p:set>
                                  </p:childTnLst>
                                </p:cTn>
                              </p:par>
                            </p:childTnLst>
                          </p:cTn>
                        </p:par>
                        <p:par>
                          <p:cTn id="20" fill="hold">
                            <p:stCondLst>
                              <p:cond delay="0"/>
                            </p:stCondLst>
                            <p:childTnLst>
                              <p:par>
                                <p:cTn id="21" presetID="22" presetClass="entr" presetSubtype="8" fill="hold" nodeType="afterEffect">
                                  <p:stCondLst>
                                    <p:cond delay="0"/>
                                  </p:stCondLst>
                                  <p:childTnLst>
                                    <p:set>
                                      <p:cBhvr>
                                        <p:cTn id="22" dur="1" fill="hold">
                                          <p:stCondLst>
                                            <p:cond delay="0"/>
                                          </p:stCondLst>
                                        </p:cTn>
                                        <p:tgtEl>
                                          <p:spTgt spid="3076"/>
                                        </p:tgtEl>
                                        <p:attrNameLst>
                                          <p:attrName>style.visibility</p:attrName>
                                        </p:attrNameLst>
                                      </p:cBhvr>
                                      <p:to>
                                        <p:strVal val="visible"/>
                                      </p:to>
                                    </p:set>
                                    <p:animEffect transition="in" filter="wipe(left)">
                                      <p:cBhvr>
                                        <p:cTn id="23" dur="500"/>
                                        <p:tgtEl>
                                          <p:spTgt spid="3076"/>
                                        </p:tgtEl>
                                      </p:cBhvr>
                                    </p:animEffect>
                                  </p:childTnLst>
                                </p:cTn>
                              </p:par>
                            </p:childTnLst>
                          </p:cTn>
                        </p:par>
                        <p:par>
                          <p:cTn id="24" fill="hold">
                            <p:stCondLst>
                              <p:cond delay="500"/>
                            </p:stCondLst>
                            <p:childTnLst>
                              <p:par>
                                <p:cTn id="25" presetID="22" presetClass="entr" presetSubtype="8"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left)">
                                      <p:cBhvr>
                                        <p:cTn id="2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357685" y="285728"/>
            <a:ext cx="4606927" cy="523220"/>
          </a:xfrm>
        </p:spPr>
        <p:txBody>
          <a:bodyPr/>
          <a:lstStyle/>
          <a:p>
            <a:r>
              <a:rPr lang="zh-CN" altLang="en-US" dirty="0"/>
              <a:t>用例</a:t>
            </a:r>
            <a:r>
              <a:rPr lang="en-US" altLang="zh-CN" dirty="0"/>
              <a:t>1</a:t>
            </a:r>
            <a:r>
              <a:rPr lang="zh-CN" altLang="en-US" dirty="0"/>
              <a:t>：制作首页</a:t>
            </a:r>
            <a:r>
              <a:rPr lang="zh-CN" altLang="en-US" dirty="0" smtClean="0"/>
              <a:t>特效</a:t>
            </a:r>
            <a:r>
              <a:rPr lang="en-US" altLang="zh-CN" dirty="0" smtClean="0"/>
              <a:t>4-3</a:t>
            </a:r>
            <a:endParaRPr lang="zh-CN" altLang="en-US" dirty="0"/>
          </a:p>
        </p:txBody>
      </p:sp>
      <p:sp>
        <p:nvSpPr>
          <p:cNvPr id="3" name="内容占位符 2"/>
          <p:cNvSpPr>
            <a:spLocks noGrp="1"/>
          </p:cNvSpPr>
          <p:nvPr>
            <p:ph idx="1"/>
          </p:nvPr>
        </p:nvSpPr>
        <p:spPr>
          <a:xfrm>
            <a:off x="784253" y="1214422"/>
            <a:ext cx="8164675" cy="4806866"/>
          </a:xfrm>
        </p:spPr>
        <p:txBody>
          <a:bodyPr/>
          <a:lstStyle/>
          <a:p>
            <a:r>
              <a:rPr lang="zh-CN" altLang="en-US" dirty="0" smtClean="0"/>
              <a:t>树形菜单</a:t>
            </a:r>
            <a:endParaRPr lang="en-US" altLang="zh-CN" dirty="0" smtClean="0"/>
          </a:p>
          <a:p>
            <a:pPr lvl="1"/>
            <a:r>
              <a:rPr lang="zh-CN" altLang="en-US" dirty="0" smtClean="0"/>
              <a:t>使用</a:t>
            </a:r>
            <a:r>
              <a:rPr lang="en-US" altLang="zh-CN" dirty="0" err="1"/>
              <a:t>mouseenter</a:t>
            </a:r>
            <a:r>
              <a:rPr lang="en-US" altLang="zh-CN" dirty="0"/>
              <a:t>( )</a:t>
            </a:r>
            <a:r>
              <a:rPr lang="zh-CN" altLang="en-US" dirty="0"/>
              <a:t>、</a:t>
            </a:r>
            <a:r>
              <a:rPr lang="en-US" altLang="zh-CN" dirty="0" err="1"/>
              <a:t>mouseleave</a:t>
            </a:r>
            <a:r>
              <a:rPr lang="en-US" altLang="zh-CN" dirty="0"/>
              <a:t>( )</a:t>
            </a:r>
            <a:r>
              <a:rPr lang="zh-CN" altLang="en-US" dirty="0"/>
              <a:t>事件方法来实现树形菜单的显示和隐藏</a:t>
            </a:r>
            <a:r>
              <a:rPr lang="zh-CN" altLang="en-US" dirty="0" smtClean="0"/>
              <a:t>效果</a:t>
            </a:r>
            <a:endParaRPr lang="zh-CN" altLang="en-US" dirty="0"/>
          </a:p>
          <a:p>
            <a:pPr lvl="1"/>
            <a:r>
              <a:rPr lang="zh-CN" altLang="en-US" dirty="0" smtClean="0"/>
              <a:t>使用</a:t>
            </a:r>
            <a:r>
              <a:rPr lang="en-US" altLang="zh-CN" dirty="0" err="1"/>
              <a:t>slideDown</a:t>
            </a:r>
            <a:r>
              <a:rPr lang="en-US" altLang="zh-CN" dirty="0"/>
              <a:t>( )</a:t>
            </a:r>
            <a:r>
              <a:rPr lang="zh-CN" altLang="en-US" dirty="0"/>
              <a:t>方法、</a:t>
            </a:r>
            <a:r>
              <a:rPr lang="en-US" altLang="zh-CN" dirty="0" err="1"/>
              <a:t>slideUp</a:t>
            </a:r>
            <a:r>
              <a:rPr lang="en-US" altLang="zh-CN" dirty="0"/>
              <a:t>( )</a:t>
            </a:r>
            <a:r>
              <a:rPr lang="zh-CN" altLang="en-US" dirty="0"/>
              <a:t>方法实现通过高度变化，动态显示和隐藏</a:t>
            </a:r>
            <a:r>
              <a:rPr lang="zh-CN" altLang="en-US" dirty="0" smtClean="0"/>
              <a:t>层</a:t>
            </a:r>
            <a:endParaRPr lang="zh-CN" altLang="en-US" dirty="0"/>
          </a:p>
          <a:p>
            <a:pPr lvl="1"/>
            <a:r>
              <a:rPr lang="zh-CN" altLang="en-US" dirty="0" smtClean="0"/>
              <a:t>使用</a:t>
            </a:r>
            <a:r>
              <a:rPr lang="en-US" altLang="zh-CN" dirty="0"/>
              <a:t>stop(</a:t>
            </a:r>
            <a:r>
              <a:rPr lang="en-US" altLang="zh-CN" dirty="0" err="1"/>
              <a:t>true,true</a:t>
            </a:r>
            <a:r>
              <a:rPr lang="en-US" altLang="zh-CN" dirty="0"/>
              <a:t>)</a:t>
            </a:r>
            <a:r>
              <a:rPr lang="zh-CN" altLang="en-US" dirty="0"/>
              <a:t>来阻止连续动画或事件中出现重复累积</a:t>
            </a:r>
            <a:r>
              <a:rPr lang="zh-CN" altLang="en-US" dirty="0" smtClean="0"/>
              <a:t>状况</a:t>
            </a:r>
            <a:endParaRPr lang="en-US" altLang="zh-CN" dirty="0" smtClean="0"/>
          </a:p>
          <a:p>
            <a:r>
              <a:rPr lang="zh-CN" altLang="en-US" dirty="0" smtClean="0"/>
              <a:t>轮播广告图片</a:t>
            </a:r>
            <a:endParaRPr lang="en-US" altLang="zh-CN" dirty="0" smtClean="0"/>
          </a:p>
          <a:p>
            <a:pPr lvl="1"/>
            <a:r>
              <a:rPr lang="zh-CN" altLang="en-US" dirty="0" smtClean="0"/>
              <a:t>定义</a:t>
            </a:r>
            <a:r>
              <a:rPr lang="zh-CN" altLang="en-US" dirty="0"/>
              <a:t>变量</a:t>
            </a:r>
            <a:r>
              <a:rPr lang="en-US" altLang="zh-CN" dirty="0"/>
              <a:t>index</a:t>
            </a:r>
            <a:r>
              <a:rPr lang="zh-CN" altLang="en-US" dirty="0"/>
              <a:t>，使用</a:t>
            </a:r>
            <a:r>
              <a:rPr lang="en-US" altLang="zh-CN" dirty="0" err="1"/>
              <a:t>setInterval</a:t>
            </a:r>
            <a:r>
              <a:rPr lang="en-US" altLang="zh-CN" dirty="0"/>
              <a:t>( )</a:t>
            </a:r>
            <a:r>
              <a:rPr lang="zh-CN" altLang="en-US" dirty="0"/>
              <a:t>函数定时执行，每次执行改变</a:t>
            </a:r>
            <a:r>
              <a:rPr lang="en-US" altLang="zh-CN" dirty="0"/>
              <a:t>index</a:t>
            </a:r>
            <a:r>
              <a:rPr lang="zh-CN" altLang="en-US" dirty="0"/>
              <a:t>的</a:t>
            </a:r>
            <a:r>
              <a:rPr lang="zh-CN" altLang="en-US" dirty="0" smtClean="0"/>
              <a:t>值</a:t>
            </a:r>
            <a:endParaRPr lang="zh-CN" altLang="en-US" dirty="0"/>
          </a:p>
          <a:p>
            <a:pPr lvl="1"/>
            <a:r>
              <a:rPr lang="zh-CN" altLang="en-US" dirty="0" smtClean="0"/>
              <a:t>使用</a:t>
            </a:r>
            <a:r>
              <a:rPr lang="en-US" altLang="zh-CN" dirty="0" err="1"/>
              <a:t>fadeIn</a:t>
            </a:r>
            <a:r>
              <a:rPr lang="en-US" altLang="zh-CN" dirty="0"/>
              <a:t>( )</a:t>
            </a:r>
            <a:r>
              <a:rPr lang="zh-CN" altLang="en-US" dirty="0"/>
              <a:t>方法和</a:t>
            </a:r>
            <a:r>
              <a:rPr lang="en-US" altLang="zh-CN" dirty="0" err="1"/>
              <a:t>fadeOut</a:t>
            </a:r>
            <a:r>
              <a:rPr lang="en-US" altLang="zh-CN" dirty="0"/>
              <a:t>( )</a:t>
            </a:r>
            <a:r>
              <a:rPr lang="zh-CN" altLang="en-US" dirty="0"/>
              <a:t>方法实现有效果的淡入和淡出</a:t>
            </a:r>
          </a:p>
          <a:p>
            <a:endParaRPr lang="zh-CN" altLang="en-US" dirty="0"/>
          </a:p>
        </p:txBody>
      </p:sp>
      <p:grpSp>
        <p:nvGrpSpPr>
          <p:cNvPr id="9" name="组合 20"/>
          <p:cNvGrpSpPr/>
          <p:nvPr/>
        </p:nvGrpSpPr>
        <p:grpSpPr>
          <a:xfrm>
            <a:off x="57023" y="692696"/>
            <a:ext cx="986585" cy="461521"/>
            <a:chOff x="3786182" y="3824735"/>
            <a:chExt cx="986585" cy="461521"/>
          </a:xfrm>
        </p:grpSpPr>
        <p:sp>
          <p:nvSpPr>
            <p:cNvPr id="10" name="TextBox 9"/>
            <p:cNvSpPr txBox="1"/>
            <p:nvPr/>
          </p:nvSpPr>
          <p:spPr>
            <a:xfrm>
              <a:off x="4071934" y="3855440"/>
              <a:ext cx="700833" cy="400110"/>
            </a:xfrm>
            <a:prstGeom prst="rect">
              <a:avLst/>
            </a:prstGeom>
            <a:noFill/>
            <a:effectLst>
              <a:outerShdw blurRad="25400" dist="12700" dir="5400000" algn="t" rotWithShape="0">
                <a:prstClr val="black">
                  <a:alpha val="40000"/>
                </a:prstClr>
              </a:outerShdw>
            </a:effectLst>
          </p:spPr>
          <p:txBody>
            <a:bodyPr wrap="none" rtlCol="0" anchor="ctr">
              <a:spAutoFit/>
            </a:bodyPr>
            <a:lstStyle/>
            <a:p>
              <a:pPr algn="l"/>
              <a:r>
                <a:rPr lang="zh-CN" altLang="en-US" sz="2000" b="1" dirty="0" smtClean="0">
                  <a:solidFill>
                    <a:schemeClr val="tx1"/>
                  </a:solidFill>
                  <a:latin typeface="黑体" pitchFamily="49" charset="-122"/>
                  <a:ea typeface="黑体" pitchFamily="49" charset="-122"/>
                </a:rPr>
                <a:t>提示</a:t>
              </a:r>
              <a:endParaRPr lang="zh-CN" altLang="en-US" sz="2000" b="1" dirty="0">
                <a:solidFill>
                  <a:schemeClr val="tx1"/>
                </a:solidFill>
                <a:latin typeface="黑体" pitchFamily="49" charset="-122"/>
                <a:ea typeface="黑体" pitchFamily="49" charset="-122"/>
              </a:endParaRPr>
            </a:p>
          </p:txBody>
        </p:sp>
        <p:pic>
          <p:nvPicPr>
            <p:cNvPr id="11" name="Picture 2" descr="C:\Users\meng.zhang\Desktop\ACCP7.0模版图标规范\s-3.png"/>
            <p:cNvPicPr>
              <a:picLocks noChangeAspect="1" noChangeArrowheads="1"/>
            </p:cNvPicPr>
            <p:nvPr/>
          </p:nvPicPr>
          <p:blipFill>
            <a:blip r:embed="rId3"/>
            <a:srcRect/>
            <a:stretch>
              <a:fillRect/>
            </a:stretch>
          </p:blipFill>
          <p:spPr bwMode="auto">
            <a:xfrm>
              <a:off x="3786182" y="3824735"/>
              <a:ext cx="381854" cy="461521"/>
            </a:xfrm>
            <a:prstGeom prst="rect">
              <a:avLst/>
            </a:prstGeom>
            <a:noFill/>
          </p:spPr>
        </p:pic>
      </p:grpSp>
      <p:grpSp>
        <p:nvGrpSpPr>
          <p:cNvPr id="12" name="组合 11"/>
          <p:cNvGrpSpPr>
            <a:grpSpLocks/>
          </p:cNvGrpSpPr>
          <p:nvPr/>
        </p:nvGrpSpPr>
        <p:grpSpPr bwMode="auto">
          <a:xfrm>
            <a:off x="3200399" y="6142880"/>
            <a:ext cx="2786063" cy="428625"/>
            <a:chOff x="3714744" y="5143512"/>
            <a:chExt cx="2786082" cy="428628"/>
          </a:xfrm>
        </p:grpSpPr>
        <p:sp>
          <p:nvSpPr>
            <p:cNvPr id="13" name="圆角矩形 12"/>
            <p:cNvSpPr/>
            <p:nvPr/>
          </p:nvSpPr>
          <p:spPr bwMode="auto">
            <a:xfrm>
              <a:off x="3714744" y="5143512"/>
              <a:ext cx="2786082"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14" name="TextBox 13"/>
            <p:cNvSpPr txBox="1"/>
            <p:nvPr/>
          </p:nvSpPr>
          <p:spPr bwMode="auto">
            <a:xfrm>
              <a:off x="3880057" y="5187962"/>
              <a:ext cx="2385605"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完成时间</a:t>
              </a:r>
              <a:r>
                <a:rPr lang="zh-CN" altLang="en-US" sz="1600" b="1" spc="300" dirty="0" smtClean="0">
                  <a:solidFill>
                    <a:srgbClr val="FBFFFE"/>
                  </a:solidFill>
                  <a:latin typeface="微软雅黑" pitchFamily="34" charset="-122"/>
                  <a:ea typeface="微软雅黑" pitchFamily="34" charset="-122"/>
                </a:rPr>
                <a:t>：</a:t>
              </a:r>
              <a:r>
                <a:rPr lang="en-US" altLang="zh-CN" sz="1600" b="1" spc="300" dirty="0" smtClean="0">
                  <a:solidFill>
                    <a:srgbClr val="FBFFFE"/>
                  </a:solidFill>
                  <a:latin typeface="微软雅黑" pitchFamily="34" charset="-122"/>
                  <a:ea typeface="微软雅黑" pitchFamily="34" charset="-122"/>
                </a:rPr>
                <a:t>120</a:t>
              </a:r>
              <a:r>
                <a:rPr lang="zh-CN" altLang="en-US" sz="1600" b="1" spc="300" dirty="0">
                  <a:solidFill>
                    <a:srgbClr val="FBFFFE"/>
                  </a:solidFill>
                  <a:latin typeface="微软雅黑" pitchFamily="34" charset="-122"/>
                  <a:ea typeface="微软雅黑" pitchFamily="34" charset="-122"/>
                </a:rPr>
                <a:t>分钟</a:t>
              </a:r>
            </a:p>
          </p:txBody>
        </p:sp>
      </p:grpSp>
      <p:sp>
        <p:nvSpPr>
          <p:cNvPr id="15"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13</a:t>
            </a:fld>
            <a:r>
              <a:rPr lang="en-US" altLang="zh-CN" dirty="0" smtClean="0"/>
              <a:t>/32</a:t>
            </a:r>
            <a:endParaRPr lang="zh-CN" altLang="en-US" dirty="0"/>
          </a:p>
        </p:txBody>
      </p:sp>
    </p:spTree>
    <p:extLst>
      <p:ext uri="{BB962C8B-B14F-4D97-AF65-F5344CB8AC3E}">
        <p14:creationId xmlns:p14="http://schemas.microsoft.com/office/powerpoint/2010/main" val="2027798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Rectangle 2"/>
          <p:cNvSpPr>
            <a:spLocks noGrp="1" noChangeArrowheads="1"/>
          </p:cNvSpPr>
          <p:nvPr>
            <p:ph type="title"/>
          </p:nvPr>
        </p:nvSpPr>
        <p:spPr/>
        <p:txBody>
          <a:bodyPr/>
          <a:lstStyle/>
          <a:p>
            <a:r>
              <a:rPr lang="zh-CN" altLang="en-US" dirty="0" smtClean="0"/>
              <a:t>用例</a:t>
            </a:r>
            <a:r>
              <a:rPr lang="en-US" altLang="zh-CN" dirty="0" smtClean="0"/>
              <a:t>1</a:t>
            </a:r>
            <a:r>
              <a:rPr lang="zh-CN" altLang="en-US" dirty="0" smtClean="0"/>
              <a:t>：制作首页特效</a:t>
            </a:r>
            <a:r>
              <a:rPr lang="en-US" altLang="zh-CN" dirty="0" smtClean="0"/>
              <a:t>4-4</a:t>
            </a:r>
            <a:endParaRPr lang="zh-CN" altLang="en-US" dirty="0"/>
          </a:p>
        </p:txBody>
      </p:sp>
      <p:sp>
        <p:nvSpPr>
          <p:cNvPr id="462851" name="Rectangle 3"/>
          <p:cNvSpPr>
            <a:spLocks noGrp="1" noChangeArrowheads="1"/>
          </p:cNvSpPr>
          <p:nvPr>
            <p:ph idx="1"/>
          </p:nvPr>
        </p:nvSpPr>
        <p:spPr>
          <a:xfrm>
            <a:off x="784254" y="1214422"/>
            <a:ext cx="7645398" cy="3510722"/>
          </a:xfrm>
        </p:spPr>
        <p:txBody>
          <a:bodyPr/>
          <a:lstStyle/>
          <a:p>
            <a:r>
              <a:rPr lang="zh-CN" altLang="en-US" dirty="0" smtClean="0"/>
              <a:t>页面按照需求完成效果图</a:t>
            </a:r>
            <a:endParaRPr lang="en-US" altLang="zh-CN" dirty="0" smtClean="0"/>
          </a:p>
          <a:p>
            <a:r>
              <a:rPr lang="zh-CN" altLang="en-US" dirty="0" smtClean="0"/>
              <a:t>鼠标移至菜单上时显示正确的二级树形菜单</a:t>
            </a:r>
            <a:endParaRPr lang="en-US" altLang="zh-CN" dirty="0" smtClean="0"/>
          </a:p>
          <a:p>
            <a:r>
              <a:rPr lang="zh-CN" altLang="en-US" dirty="0" smtClean="0"/>
              <a:t>鼠标购物车显示商品清单，可修改商品数量、删除商品确</a:t>
            </a:r>
            <a:endParaRPr lang="en-US" altLang="zh-CN" dirty="0" smtClean="0"/>
          </a:p>
          <a:p>
            <a:r>
              <a:rPr lang="zh-CN" altLang="en-US" dirty="0" smtClean="0"/>
              <a:t>轮播图片显示正常，单击数字显示对应的图片</a:t>
            </a:r>
            <a:endParaRPr lang="en-US" altLang="zh-CN" dirty="0" smtClean="0"/>
          </a:p>
          <a:p>
            <a:r>
              <a:rPr lang="zh-CN" altLang="en-US" dirty="0" smtClean="0"/>
              <a:t>商品全部分类，鼠标移至商品列表项显示对应的二级商品列表</a:t>
            </a:r>
            <a:endParaRPr lang="en-US" altLang="zh-CN" dirty="0" smtClean="0"/>
          </a:p>
        </p:txBody>
      </p:sp>
      <p:grpSp>
        <p:nvGrpSpPr>
          <p:cNvPr id="3" name="组合 16"/>
          <p:cNvGrpSpPr/>
          <p:nvPr/>
        </p:nvGrpSpPr>
        <p:grpSpPr>
          <a:xfrm>
            <a:off x="128414" y="857232"/>
            <a:ext cx="1574191" cy="455628"/>
            <a:chOff x="4714876" y="5214950"/>
            <a:chExt cx="1574191" cy="455628"/>
          </a:xfrm>
        </p:grpSpPr>
        <p:pic>
          <p:nvPicPr>
            <p:cNvPr id="19" name="Picture 9" descr="C:\Users\meng.zhang\Desktop\ACCP7.0模版图标规范\game_pad.png"/>
            <p:cNvPicPr>
              <a:picLocks noChangeAspect="1" noChangeArrowheads="1"/>
            </p:cNvPicPr>
            <p:nvPr/>
          </p:nvPicPr>
          <p:blipFill>
            <a:blip r:embed="rId3"/>
            <a:srcRect/>
            <a:stretch>
              <a:fillRect/>
            </a:stretch>
          </p:blipFill>
          <p:spPr bwMode="auto">
            <a:xfrm>
              <a:off x="4714876" y="5214950"/>
              <a:ext cx="455628" cy="455628"/>
            </a:xfrm>
            <a:prstGeom prst="rect">
              <a:avLst/>
            </a:prstGeom>
            <a:noFill/>
          </p:spPr>
        </p:pic>
        <p:sp>
          <p:nvSpPr>
            <p:cNvPr id="20" name="TextBox 19"/>
            <p:cNvSpPr txBox="1"/>
            <p:nvPr/>
          </p:nvSpPr>
          <p:spPr>
            <a:xfrm>
              <a:off x="5072066" y="5242709"/>
              <a:ext cx="1217001" cy="400110"/>
            </a:xfrm>
            <a:prstGeom prst="rect">
              <a:avLst/>
            </a:prstGeom>
            <a:noFill/>
            <a:effectLst>
              <a:outerShdw blurRad="25400" dist="12700" dir="5400000" algn="t" rotWithShape="0">
                <a:prstClr val="black">
                  <a:alpha val="40000"/>
                </a:prstClr>
              </a:outerShdw>
            </a:effectLst>
          </p:spPr>
          <p:txBody>
            <a:bodyPr wrap="none" rtlCol="0">
              <a:spAutoFit/>
            </a:bodyPr>
            <a:lstStyle/>
            <a:p>
              <a:r>
                <a:rPr lang="zh-CN" altLang="en-US" sz="2000" b="1" dirty="0" smtClean="0">
                  <a:solidFill>
                    <a:schemeClr val="tx1"/>
                  </a:solidFill>
                  <a:latin typeface="黑体" pitchFamily="49" charset="-122"/>
                  <a:ea typeface="黑体" pitchFamily="49" charset="-122"/>
                </a:rPr>
                <a:t>功能测试</a:t>
              </a:r>
              <a:endParaRPr lang="zh-CN" altLang="en-US" sz="2000" b="1" dirty="0">
                <a:solidFill>
                  <a:schemeClr val="tx1"/>
                </a:solidFill>
                <a:latin typeface="黑体" pitchFamily="49" charset="-122"/>
                <a:ea typeface="黑体" pitchFamily="49" charset="-122"/>
              </a:endParaRPr>
            </a:p>
          </p:txBody>
        </p:sp>
      </p:grpSp>
      <p:grpSp>
        <p:nvGrpSpPr>
          <p:cNvPr id="15" name="组合 18"/>
          <p:cNvGrpSpPr>
            <a:grpSpLocks/>
          </p:cNvGrpSpPr>
          <p:nvPr/>
        </p:nvGrpSpPr>
        <p:grpSpPr bwMode="auto">
          <a:xfrm>
            <a:off x="2090738" y="5962650"/>
            <a:ext cx="4572000" cy="428625"/>
            <a:chOff x="3143240" y="5143512"/>
            <a:chExt cx="4572032" cy="428628"/>
          </a:xfrm>
        </p:grpSpPr>
        <p:sp>
          <p:nvSpPr>
            <p:cNvPr id="16" name="圆角矩形 15"/>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22" name="圆角矩形 21"/>
            <p:cNvSpPr/>
            <p:nvPr/>
          </p:nvSpPr>
          <p:spPr bwMode="auto">
            <a:xfrm>
              <a:off x="3714744" y="5143512"/>
              <a:ext cx="4000528"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23" name="Picture 8" descr="说话气泡n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extBox 23"/>
            <p:cNvSpPr txBox="1"/>
            <p:nvPr/>
          </p:nvSpPr>
          <p:spPr bwMode="auto">
            <a:xfrm>
              <a:off x="4261266" y="5187962"/>
              <a:ext cx="2999561"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演示案例</a:t>
              </a:r>
              <a:r>
                <a:rPr lang="zh-CN" altLang="en-US" sz="1600" b="1" spc="300" dirty="0" smtClean="0">
                  <a:solidFill>
                    <a:srgbClr val="FBFFFE"/>
                  </a:solidFill>
                  <a:latin typeface="微软雅黑" pitchFamily="34" charset="-122"/>
                  <a:ea typeface="微软雅黑" pitchFamily="34" charset="-122"/>
                </a:rPr>
                <a:t>：</a:t>
              </a:r>
              <a:r>
                <a:rPr lang="en-US" altLang="zh-CN" sz="1600" b="1" spc="300" dirty="0">
                  <a:solidFill>
                    <a:srgbClr val="FBFFFE"/>
                  </a:solidFill>
                  <a:latin typeface="微软雅黑" pitchFamily="34" charset="-122"/>
                  <a:ea typeface="微软雅黑" pitchFamily="34" charset="-122"/>
                </a:rPr>
                <a:t>Index.html</a:t>
              </a:r>
              <a:endParaRPr lang="zh-CN" altLang="en-US" sz="1600" b="1" spc="300" dirty="0">
                <a:solidFill>
                  <a:srgbClr val="FBFFFE"/>
                </a:solidFill>
                <a:latin typeface="微软雅黑" pitchFamily="34" charset="-122"/>
                <a:ea typeface="微软雅黑" pitchFamily="34" charset="-122"/>
              </a:endParaRPr>
            </a:p>
          </p:txBody>
        </p:sp>
      </p:grpSp>
      <p:sp>
        <p:nvSpPr>
          <p:cNvPr id="13"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14</a:t>
            </a:fld>
            <a:r>
              <a:rPr lang="en-US" altLang="zh-CN" dirty="0" smtClean="0"/>
              <a:t>/32</a:t>
            </a:r>
            <a:endParaRPr lang="zh-CN" altLang="en-US" dirty="0"/>
          </a:p>
        </p:txBody>
      </p:sp>
    </p:spTree>
    <p:extLst>
      <p:ext uri="{BB962C8B-B14F-4D97-AF65-F5344CB8AC3E}">
        <p14:creationId xmlns:p14="http://schemas.microsoft.com/office/powerpoint/2010/main" val="4049085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Rectangle 2"/>
          <p:cNvSpPr>
            <a:spLocks noGrp="1" noChangeArrowheads="1"/>
          </p:cNvSpPr>
          <p:nvPr>
            <p:ph type="title"/>
          </p:nvPr>
        </p:nvSpPr>
        <p:spPr>
          <a:xfrm>
            <a:off x="5821363" y="285750"/>
            <a:ext cx="3143250" cy="523875"/>
          </a:xfrm>
        </p:spPr>
        <p:txBody>
          <a:bodyPr/>
          <a:lstStyle/>
          <a:p>
            <a:pPr>
              <a:defRPr/>
            </a:pPr>
            <a:r>
              <a:rPr dirty="0" smtClean="0"/>
              <a:t>共性问题集中讲解</a:t>
            </a:r>
          </a:p>
        </p:txBody>
      </p:sp>
      <p:sp>
        <p:nvSpPr>
          <p:cNvPr id="25604" name="内容占位符 2"/>
          <p:cNvSpPr>
            <a:spLocks noGrp="1"/>
          </p:cNvSpPr>
          <p:nvPr>
            <p:ph idx="1"/>
          </p:nvPr>
        </p:nvSpPr>
        <p:spPr>
          <a:xfrm>
            <a:off x="784225" y="1214438"/>
            <a:ext cx="7645400" cy="5143500"/>
          </a:xfrm>
        </p:spPr>
        <p:txBody>
          <a:bodyPr/>
          <a:lstStyle/>
          <a:p>
            <a:pPr>
              <a:defRPr/>
            </a:pPr>
            <a:r>
              <a:rPr lang="zh-CN" altLang="en-US" smtClean="0"/>
              <a:t>常见问题及解决办法</a:t>
            </a:r>
            <a:endParaRPr lang="en-US" altLang="zh-CN" smtClean="0"/>
          </a:p>
          <a:p>
            <a:pPr>
              <a:defRPr/>
            </a:pPr>
            <a:r>
              <a:rPr lang="zh-CN" altLang="en-US" smtClean="0"/>
              <a:t>代码规范问题</a:t>
            </a:r>
          </a:p>
          <a:p>
            <a:pPr>
              <a:defRPr/>
            </a:pPr>
            <a:r>
              <a:rPr lang="zh-CN" altLang="en-US" smtClean="0"/>
              <a:t>调试技巧</a:t>
            </a:r>
            <a:endParaRPr lang="en-US" altLang="zh-CN" smtClean="0"/>
          </a:p>
          <a:p>
            <a:pPr>
              <a:defRPr/>
            </a:pPr>
            <a:endParaRPr lang="zh-CN" altLang="en-US" smtClean="0"/>
          </a:p>
          <a:p>
            <a:pPr>
              <a:defRPr/>
            </a:pPr>
            <a:endParaRPr lang="zh-CN" altLang="en-US" dirty="0" smtClean="0"/>
          </a:p>
        </p:txBody>
      </p:sp>
      <p:grpSp>
        <p:nvGrpSpPr>
          <p:cNvPr id="30725" name="组合 29"/>
          <p:cNvGrpSpPr>
            <a:grpSpLocks/>
          </p:cNvGrpSpPr>
          <p:nvPr/>
        </p:nvGrpSpPr>
        <p:grpSpPr bwMode="auto">
          <a:xfrm>
            <a:off x="1857375" y="3214688"/>
            <a:ext cx="5929313" cy="2058987"/>
            <a:chOff x="1857356" y="3214688"/>
            <a:chExt cx="5929353" cy="2058988"/>
          </a:xfrm>
        </p:grpSpPr>
        <p:sp>
          <p:nvSpPr>
            <p:cNvPr id="29" name="等腰三角形 28"/>
            <p:cNvSpPr/>
            <p:nvPr/>
          </p:nvSpPr>
          <p:spPr bwMode="auto">
            <a:xfrm>
              <a:off x="1857356" y="3714750"/>
              <a:ext cx="1143008" cy="857250"/>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30727" name="组合 7"/>
            <p:cNvGrpSpPr>
              <a:grpSpLocks/>
            </p:cNvGrpSpPr>
            <p:nvPr/>
          </p:nvGrpSpPr>
          <p:grpSpPr bwMode="auto">
            <a:xfrm>
              <a:off x="1923997" y="3214688"/>
              <a:ext cx="5862712" cy="2058988"/>
              <a:chOff x="2066281" y="2227264"/>
              <a:chExt cx="5862790" cy="2059017"/>
            </a:xfrm>
          </p:grpSpPr>
          <p:grpSp>
            <p:nvGrpSpPr>
              <p:cNvPr id="30728" name="组合 19"/>
              <p:cNvGrpSpPr>
                <a:grpSpLocks/>
              </p:cNvGrpSpPr>
              <p:nvPr/>
            </p:nvGrpSpPr>
            <p:grpSpPr bwMode="auto">
              <a:xfrm>
                <a:off x="2066281" y="2227264"/>
                <a:ext cx="5862790" cy="2059017"/>
                <a:chOff x="2066262" y="2227167"/>
                <a:chExt cx="5862829" cy="2059103"/>
              </a:xfrm>
            </p:grpSpPr>
            <p:sp>
              <p:nvSpPr>
                <p:cNvPr id="15" name="等腰三角形 5"/>
                <p:cNvSpPr/>
                <p:nvPr/>
              </p:nvSpPr>
              <p:spPr>
                <a:xfrm>
                  <a:off x="7214697" y="3370231"/>
                  <a:ext cx="714394" cy="655674"/>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30733" name="组合 17"/>
                <p:cNvGrpSpPr>
                  <a:grpSpLocks/>
                </p:cNvGrpSpPr>
                <p:nvPr/>
              </p:nvGrpSpPr>
              <p:grpSpPr bwMode="auto">
                <a:xfrm>
                  <a:off x="2066262" y="2227167"/>
                  <a:ext cx="5148421" cy="2059103"/>
                  <a:chOff x="2066262" y="2084291"/>
                  <a:chExt cx="5148421" cy="2059103"/>
                </a:xfrm>
              </p:grpSpPr>
              <p:sp>
                <p:nvSpPr>
                  <p:cNvPr id="17" name="等腰三角形 16"/>
                  <p:cNvSpPr/>
                  <p:nvPr/>
                </p:nvSpPr>
                <p:spPr>
                  <a:xfrm rot="5400000">
                    <a:off x="4035640" y="3702840"/>
                    <a:ext cx="214325" cy="142879"/>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8" name="等腰三角形 9"/>
                  <p:cNvSpPr/>
                  <p:nvPr/>
                </p:nvSpPr>
                <p:spPr>
                  <a:xfrm rot="18000000">
                    <a:off x="2044066" y="2458965"/>
                    <a:ext cx="341331" cy="296871"/>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 name="Text Box 13"/>
                  <p:cNvSpPr txBox="1">
                    <a:spLocks noChangeArrowheads="1"/>
                  </p:cNvSpPr>
                  <p:nvPr/>
                </p:nvSpPr>
                <p:spPr bwMode="auto">
                  <a:xfrm>
                    <a:off x="2501283" y="2928889"/>
                    <a:ext cx="4713414" cy="658849"/>
                  </a:xfrm>
                  <a:prstGeom prst="rect">
                    <a:avLst/>
                  </a:prstGeom>
                  <a:solidFill>
                    <a:schemeClr val="accent1">
                      <a:lumMod val="20000"/>
                      <a:lumOff val="80000"/>
                    </a:schemeClr>
                  </a:solidFill>
                  <a:ln w="9525" algn="ctr">
                    <a:noFill/>
                    <a:miter lim="800000"/>
                    <a:headEnd/>
                    <a:tailEnd/>
                  </a:ln>
                  <a:effectLst/>
                </p:spPr>
                <p:txBody>
                  <a:bodyPr tIns="118800">
                    <a:spAutoFit/>
                  </a:bodyPr>
                  <a:lstStyle/>
                  <a:p>
                    <a:pPr algn="ctr" eaLnBrk="0" fontAlgn="auto" hangingPunct="0">
                      <a:spcAft>
                        <a:spcPts val="0"/>
                      </a:spcAft>
                      <a:defRPr/>
                    </a:pPr>
                    <a:r>
                      <a:rPr lang="zh-CN" altLang="en-US" sz="3200" b="1" kern="0" spc="300" dirty="0">
                        <a:solidFill>
                          <a:schemeClr val="tx2">
                            <a:lumMod val="50000"/>
                          </a:schemeClr>
                        </a:solidFill>
                        <a:latin typeface="微软雅黑" pitchFamily="34" charset="-122"/>
                        <a:ea typeface="微软雅黑" pitchFamily="34" charset="-122"/>
                      </a:rPr>
                      <a:t>共性问题集中讲解   </a:t>
                    </a:r>
                    <a:endParaRPr lang="en-US" altLang="zh-CN" sz="3200" b="1" kern="0" spc="300" dirty="0">
                      <a:solidFill>
                        <a:schemeClr val="tx2">
                          <a:lumMod val="50000"/>
                        </a:schemeClr>
                      </a:solidFill>
                      <a:latin typeface="微软雅黑" pitchFamily="34" charset="-122"/>
                      <a:ea typeface="微软雅黑" pitchFamily="34" charset="-122"/>
                    </a:endParaRPr>
                  </a:p>
                </p:txBody>
              </p:sp>
              <p:sp>
                <p:nvSpPr>
                  <p:cNvPr id="20" name="等腰三角形 19"/>
                  <p:cNvSpPr/>
                  <p:nvPr/>
                </p:nvSpPr>
                <p:spPr>
                  <a:xfrm>
                    <a:off x="5714469" y="2370057"/>
                    <a:ext cx="500076" cy="404835"/>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1" name="等腰三角形 20"/>
                  <p:cNvSpPr/>
                  <p:nvPr/>
                </p:nvSpPr>
                <p:spPr>
                  <a:xfrm>
                    <a:off x="5285832" y="2084291"/>
                    <a:ext cx="714394" cy="571532"/>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2" name="等腰三角形 21"/>
                  <p:cNvSpPr/>
                  <p:nvPr/>
                </p:nvSpPr>
                <p:spPr>
                  <a:xfrm rot="5400000">
                    <a:off x="3849101" y="3849694"/>
                    <a:ext cx="333394" cy="254007"/>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3" name="等腰三角形 22"/>
                  <p:cNvSpPr/>
                  <p:nvPr/>
                </p:nvSpPr>
                <p:spPr>
                  <a:xfrm rot="5400000">
                    <a:off x="5928783" y="3571866"/>
                    <a:ext cx="285766" cy="285758"/>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nvGrpSpPr>
              <p:cNvPr id="30729" name="组合 23"/>
              <p:cNvGrpSpPr>
                <a:grpSpLocks/>
              </p:cNvGrpSpPr>
              <p:nvPr/>
            </p:nvGrpSpPr>
            <p:grpSpPr bwMode="auto">
              <a:xfrm>
                <a:off x="7162740" y="3441725"/>
                <a:ext cx="480576" cy="357184"/>
                <a:chOff x="1566148" y="4958569"/>
                <a:chExt cx="1108844" cy="824139"/>
              </a:xfrm>
            </p:grpSpPr>
            <p:sp>
              <p:nvSpPr>
                <p:cNvPr id="13" name="任意多边形 12"/>
                <p:cNvSpPr/>
                <p:nvPr/>
              </p:nvSpPr>
              <p:spPr bwMode="auto">
                <a:xfrm>
                  <a:off x="1565117" y="4958555"/>
                  <a:ext cx="534791"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4396" h="1866444">
                      <a:moveTo>
                        <a:pt x="0" y="1857375"/>
                      </a:moveTo>
                      <a:lnTo>
                        <a:pt x="1165495" y="0"/>
                      </a:lnTo>
                      <a:lnTo>
                        <a:pt x="1214396" y="1857375"/>
                      </a:lnTo>
                      <a:lnTo>
                        <a:pt x="1205329" y="1866444"/>
                      </a:lnTo>
                      <a:lnTo>
                        <a:pt x="0" y="1857375"/>
                      </a:lnTo>
                      <a:close/>
                    </a:path>
                  </a:pathLst>
                </a:custGeom>
                <a:solidFill>
                  <a:srgbClr val="0E9CDE"/>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任意多边形 13"/>
                <p:cNvSpPr/>
                <p:nvPr/>
              </p:nvSpPr>
              <p:spPr bwMode="auto">
                <a:xfrm>
                  <a:off x="2085256" y="4958555"/>
                  <a:ext cx="589736"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 name="connsiteX0" fmla="*/ 691861 w 691861"/>
                    <a:gd name="connsiteY0" fmla="*/ 1857375 h 1866444"/>
                    <a:gd name="connsiteX1" fmla="*/ 0 w 691861"/>
                    <a:gd name="connsiteY1" fmla="*/ 0 h 1866444"/>
                    <a:gd name="connsiteX2" fmla="*/ 48901 w 691861"/>
                    <a:gd name="connsiteY2" fmla="*/ 1857375 h 1866444"/>
                    <a:gd name="connsiteX3" fmla="*/ 39834 w 691861"/>
                    <a:gd name="connsiteY3" fmla="*/ 1866444 h 1866444"/>
                    <a:gd name="connsiteX4" fmla="*/ 691861 w 691861"/>
                    <a:gd name="connsiteY4" fmla="*/ 1857375 h 1866444"/>
                    <a:gd name="connsiteX0" fmla="*/ 1049019 w 1049019"/>
                    <a:gd name="connsiteY0" fmla="*/ 1857375 h 1866444"/>
                    <a:gd name="connsiteX1" fmla="*/ 0 w 1049019"/>
                    <a:gd name="connsiteY1" fmla="*/ 0 h 1866444"/>
                    <a:gd name="connsiteX2" fmla="*/ 48901 w 1049019"/>
                    <a:gd name="connsiteY2" fmla="*/ 1857375 h 1866444"/>
                    <a:gd name="connsiteX3" fmla="*/ 39834 w 1049019"/>
                    <a:gd name="connsiteY3" fmla="*/ 1866444 h 1866444"/>
                    <a:gd name="connsiteX4" fmla="*/ 1049019 w 1049019"/>
                    <a:gd name="connsiteY4" fmla="*/ 1857375 h 1866444"/>
                    <a:gd name="connsiteX0" fmla="*/ 1334739 w 1334739"/>
                    <a:gd name="connsiteY0" fmla="*/ 1857375 h 1866444"/>
                    <a:gd name="connsiteX1" fmla="*/ 0 w 1334739"/>
                    <a:gd name="connsiteY1" fmla="*/ 0 h 1866444"/>
                    <a:gd name="connsiteX2" fmla="*/ 48901 w 1334739"/>
                    <a:gd name="connsiteY2" fmla="*/ 1857375 h 1866444"/>
                    <a:gd name="connsiteX3" fmla="*/ 39834 w 1334739"/>
                    <a:gd name="connsiteY3" fmla="*/ 1866444 h 1866444"/>
                    <a:gd name="connsiteX4" fmla="*/ 1334739 w 1334739"/>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739" h="1866444">
                      <a:moveTo>
                        <a:pt x="1334739" y="1857375"/>
                      </a:moveTo>
                      <a:lnTo>
                        <a:pt x="0" y="0"/>
                      </a:lnTo>
                      <a:lnTo>
                        <a:pt x="48901" y="1857375"/>
                      </a:lnTo>
                      <a:lnTo>
                        <a:pt x="39834" y="1866444"/>
                      </a:lnTo>
                      <a:lnTo>
                        <a:pt x="1334739" y="1857375"/>
                      </a:lnTo>
                      <a:close/>
                    </a:path>
                  </a:pathLst>
                </a:custGeom>
                <a:solidFill>
                  <a:srgbClr val="0C83B8"/>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sp>
        <p:nvSpPr>
          <p:cNvPr id="24"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15</a:t>
            </a:fld>
            <a:r>
              <a:rPr lang="en-US" altLang="zh-CN" dirty="0" smtClean="0"/>
              <a:t>/32</a:t>
            </a:r>
            <a:endParaRPr lang="zh-CN" altLang="en-US" dirty="0"/>
          </a:p>
        </p:txBody>
      </p:sp>
    </p:spTree>
    <p:extLst>
      <p:ext uri="{BB962C8B-B14F-4D97-AF65-F5344CB8AC3E}">
        <p14:creationId xmlns:p14="http://schemas.microsoft.com/office/powerpoint/2010/main" val="292295556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p:cNvSpPr>
            <a:spLocks noGrp="1"/>
          </p:cNvSpPr>
          <p:nvPr>
            <p:ph type="title"/>
          </p:nvPr>
        </p:nvSpPr>
        <p:spPr>
          <a:xfrm>
            <a:off x="3245598" y="285750"/>
            <a:ext cx="5719015" cy="523875"/>
          </a:xfrm>
        </p:spPr>
        <p:txBody>
          <a:bodyPr/>
          <a:lstStyle/>
          <a:p>
            <a:pPr>
              <a:defRPr/>
            </a:pPr>
            <a:r>
              <a:rPr lang="zh-CN" altLang="en-US" dirty="0" smtClean="0"/>
              <a:t>用例</a:t>
            </a:r>
            <a:r>
              <a:rPr lang="en-US" altLang="zh-CN" dirty="0" smtClean="0"/>
              <a:t>2</a:t>
            </a:r>
            <a:r>
              <a:rPr lang="zh-CN" altLang="en-US" dirty="0" smtClean="0"/>
              <a:t>：制作</a:t>
            </a:r>
            <a:r>
              <a:rPr lang="zh-CN" altLang="en-US" dirty="0"/>
              <a:t>搜索列表页</a:t>
            </a:r>
            <a:r>
              <a:rPr lang="zh-CN" altLang="en-US" dirty="0" smtClean="0"/>
              <a:t>特效</a:t>
            </a:r>
            <a:r>
              <a:rPr lang="en-US" altLang="zh-CN" dirty="0" smtClean="0"/>
              <a:t>3-1</a:t>
            </a:r>
            <a:endParaRPr lang="zh-CN" altLang="en-US" dirty="0"/>
          </a:p>
        </p:txBody>
      </p:sp>
      <p:sp>
        <p:nvSpPr>
          <p:cNvPr id="31747" name="内容占位符 2"/>
          <p:cNvSpPr>
            <a:spLocks noGrp="1"/>
          </p:cNvSpPr>
          <p:nvPr>
            <p:ph idx="1"/>
          </p:nvPr>
        </p:nvSpPr>
        <p:spPr>
          <a:xfrm>
            <a:off x="784225" y="1214438"/>
            <a:ext cx="4795887" cy="4014762"/>
          </a:xfrm>
        </p:spPr>
        <p:txBody>
          <a:bodyPr/>
          <a:lstStyle/>
          <a:p>
            <a:pPr>
              <a:defRPr/>
            </a:pPr>
            <a:r>
              <a:rPr lang="zh-CN" altLang="en-US" dirty="0" smtClean="0"/>
              <a:t>需求说明</a:t>
            </a:r>
            <a:endParaRPr lang="en-US" altLang="zh-CN" dirty="0" smtClean="0"/>
          </a:p>
          <a:p>
            <a:pPr lvl="1">
              <a:defRPr/>
            </a:pPr>
            <a:r>
              <a:rPr lang="zh-CN" altLang="en-US" dirty="0"/>
              <a:t>提供列表价格升序排列和降序</a:t>
            </a:r>
            <a:r>
              <a:rPr lang="zh-CN" altLang="en-US" dirty="0" smtClean="0"/>
              <a:t>排列，点击</a:t>
            </a:r>
            <a:r>
              <a:rPr lang="zh-CN" altLang="en-US" dirty="0"/>
              <a:t>价格按钮商品依据价格升序排列</a:t>
            </a:r>
            <a:r>
              <a:rPr lang="zh-CN" altLang="en-US" dirty="0" smtClean="0"/>
              <a:t>，再次</a:t>
            </a:r>
            <a:r>
              <a:rPr lang="zh-CN" altLang="en-US" dirty="0"/>
              <a:t>点击按钮商品依据价格降序排列</a:t>
            </a:r>
          </a:p>
        </p:txBody>
      </p:sp>
      <p:grpSp>
        <p:nvGrpSpPr>
          <p:cNvPr id="24581" name="组合 66"/>
          <p:cNvGrpSpPr>
            <a:grpSpLocks/>
          </p:cNvGrpSpPr>
          <p:nvPr/>
        </p:nvGrpSpPr>
        <p:grpSpPr bwMode="auto">
          <a:xfrm>
            <a:off x="71438" y="857250"/>
            <a:ext cx="928687" cy="406400"/>
            <a:chOff x="3786182" y="1192962"/>
            <a:chExt cx="928694" cy="406350"/>
          </a:xfrm>
        </p:grpSpPr>
        <p:sp>
          <p:nvSpPr>
            <p:cNvPr id="9" name="TextBox 8"/>
            <p:cNvSpPr txBox="1"/>
            <p:nvPr/>
          </p:nvSpPr>
          <p:spPr>
            <a:xfrm>
              <a:off x="4014784" y="1196137"/>
              <a:ext cx="700092" cy="400001"/>
            </a:xfrm>
            <a:prstGeom prst="rect">
              <a:avLst/>
            </a:prstGeom>
            <a:noFill/>
            <a:effectLst>
              <a:outerShdw blurRad="25400" dist="12700" dir="5400000" algn="t" rotWithShape="0">
                <a:prstClr val="black">
                  <a:alpha val="40000"/>
                </a:prstClr>
              </a:outerShdw>
            </a:effectLst>
          </p:spPr>
          <p:txBody>
            <a:bodyPr wrap="none" anchor="ctr">
              <a:spAutoFit/>
            </a:bodyPr>
            <a:lstStyle/>
            <a:p>
              <a:pPr>
                <a:defRPr/>
              </a:pPr>
              <a:r>
                <a:rPr lang="zh-CN" altLang="en-US" sz="2000" b="1" dirty="0">
                  <a:latin typeface="黑体" pitchFamily="49" charset="-122"/>
                  <a:ea typeface="黑体" pitchFamily="49" charset="-122"/>
                </a:rPr>
                <a:t>练习</a:t>
              </a:r>
            </a:p>
          </p:txBody>
        </p:sp>
        <p:pic>
          <p:nvPicPr>
            <p:cNvPr id="24589" name="Picture 2" descr="E:\设计支持\模板设计\Y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6182" y="1192962"/>
              <a:ext cx="414476" cy="40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2" name="组合 14"/>
          <p:cNvGrpSpPr>
            <a:grpSpLocks/>
          </p:cNvGrpSpPr>
          <p:nvPr/>
        </p:nvGrpSpPr>
        <p:grpSpPr bwMode="auto">
          <a:xfrm>
            <a:off x="2426448" y="6098222"/>
            <a:ext cx="2714625" cy="428625"/>
            <a:chOff x="3143240" y="5143512"/>
            <a:chExt cx="2714644" cy="428628"/>
          </a:xfrm>
        </p:grpSpPr>
        <p:sp>
          <p:nvSpPr>
            <p:cNvPr id="13" name="圆角矩形 12"/>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14" name="圆角矩形 13"/>
            <p:cNvSpPr/>
            <p:nvPr/>
          </p:nvSpPr>
          <p:spPr bwMode="auto">
            <a:xfrm>
              <a:off x="3714744" y="5143512"/>
              <a:ext cx="2143140"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17" name="Picture 8" descr="说话气泡n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17"/>
            <p:cNvSpPr txBox="1"/>
            <p:nvPr/>
          </p:nvSpPr>
          <p:spPr bwMode="auto">
            <a:xfrm>
              <a:off x="3962396" y="5187962"/>
              <a:ext cx="1647837" cy="339727"/>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讲解需求说明</a:t>
              </a:r>
            </a:p>
          </p:txBody>
        </p:sp>
      </p:grpSp>
      <p:pic>
        <p:nvPicPr>
          <p:cNvPr id="4098" name="Picture 2" descr="图10"/>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395664" y="982769"/>
            <a:ext cx="3096344" cy="553014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15"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16</a:t>
            </a:fld>
            <a:r>
              <a:rPr lang="en-US" altLang="zh-CN" dirty="0" smtClean="0"/>
              <a:t>/32</a:t>
            </a: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p:cNvSpPr>
            <a:spLocks noGrp="1"/>
          </p:cNvSpPr>
          <p:nvPr>
            <p:ph type="title"/>
          </p:nvPr>
        </p:nvSpPr>
        <p:spPr>
          <a:xfrm>
            <a:off x="3347864" y="285750"/>
            <a:ext cx="5616749" cy="523875"/>
          </a:xfrm>
        </p:spPr>
        <p:txBody>
          <a:bodyPr/>
          <a:lstStyle/>
          <a:p>
            <a:pPr>
              <a:defRPr/>
            </a:pPr>
            <a:r>
              <a:rPr lang="zh-CN" altLang="en-US" dirty="0" smtClean="0"/>
              <a:t>用例</a:t>
            </a:r>
            <a:r>
              <a:rPr lang="en-US" altLang="zh-CN" dirty="0" smtClean="0"/>
              <a:t>2</a:t>
            </a:r>
            <a:r>
              <a:rPr lang="zh-CN" altLang="en-US" dirty="0" smtClean="0"/>
              <a:t>：制作</a:t>
            </a:r>
            <a:r>
              <a:rPr lang="zh-CN" altLang="en-US" dirty="0"/>
              <a:t>搜索列表页</a:t>
            </a:r>
            <a:r>
              <a:rPr lang="zh-CN" altLang="en-US" dirty="0" smtClean="0"/>
              <a:t>特效</a:t>
            </a:r>
            <a:r>
              <a:rPr lang="en-US" altLang="zh-CN" dirty="0" smtClean="0"/>
              <a:t>3-2</a:t>
            </a:r>
            <a:endParaRPr lang="zh-CN" altLang="en-US" dirty="0"/>
          </a:p>
        </p:txBody>
      </p:sp>
      <p:sp>
        <p:nvSpPr>
          <p:cNvPr id="31747" name="内容占位符 2"/>
          <p:cNvSpPr>
            <a:spLocks noGrp="1"/>
          </p:cNvSpPr>
          <p:nvPr>
            <p:ph idx="1"/>
          </p:nvPr>
        </p:nvSpPr>
        <p:spPr>
          <a:xfrm>
            <a:off x="784225" y="1214438"/>
            <a:ext cx="8180263" cy="2790626"/>
          </a:xfrm>
        </p:spPr>
        <p:txBody>
          <a:bodyPr/>
          <a:lstStyle/>
          <a:p>
            <a:pPr>
              <a:defRPr/>
            </a:pPr>
            <a:r>
              <a:rPr lang="zh-CN" altLang="en-US" dirty="0" smtClean="0"/>
              <a:t>使用</a:t>
            </a:r>
            <a:r>
              <a:rPr lang="zh-CN" altLang="en-US" dirty="0"/>
              <a:t>布尔变量作为开关，控制是升序还是降序。比如设定</a:t>
            </a:r>
            <a:r>
              <a:rPr lang="en-US" altLang="zh-CN" dirty="0"/>
              <a:t>true</a:t>
            </a:r>
            <a:r>
              <a:rPr lang="zh-CN" altLang="en-US" dirty="0"/>
              <a:t>代表升序那么</a:t>
            </a:r>
            <a:r>
              <a:rPr lang="en-US" altLang="zh-CN" dirty="0"/>
              <a:t>false</a:t>
            </a:r>
            <a:r>
              <a:rPr lang="zh-CN" altLang="en-US" dirty="0"/>
              <a:t>就代表</a:t>
            </a:r>
            <a:r>
              <a:rPr lang="zh-CN" altLang="en-US" dirty="0" smtClean="0"/>
              <a:t>降序</a:t>
            </a:r>
            <a:endParaRPr lang="zh-CN" altLang="en-US" dirty="0"/>
          </a:p>
          <a:p>
            <a:pPr>
              <a:defRPr/>
            </a:pPr>
            <a:r>
              <a:rPr lang="zh-CN" altLang="en-US" dirty="0" smtClean="0"/>
              <a:t>搜索</a:t>
            </a:r>
            <a:r>
              <a:rPr lang="zh-CN" altLang="en-US" dirty="0"/>
              <a:t>页中的销量和新品的排序在实际的开发中都是由后台提供的数据来决定的，所以在此就不需要大家实现该功能</a:t>
            </a:r>
          </a:p>
        </p:txBody>
      </p:sp>
      <p:grpSp>
        <p:nvGrpSpPr>
          <p:cNvPr id="15" name="组合 20"/>
          <p:cNvGrpSpPr/>
          <p:nvPr/>
        </p:nvGrpSpPr>
        <p:grpSpPr>
          <a:xfrm>
            <a:off x="57023" y="692696"/>
            <a:ext cx="986585" cy="461521"/>
            <a:chOff x="3786182" y="3824735"/>
            <a:chExt cx="986585" cy="461521"/>
          </a:xfrm>
        </p:grpSpPr>
        <p:sp>
          <p:nvSpPr>
            <p:cNvPr id="16" name="TextBox 15"/>
            <p:cNvSpPr txBox="1"/>
            <p:nvPr/>
          </p:nvSpPr>
          <p:spPr>
            <a:xfrm>
              <a:off x="4071934" y="3855440"/>
              <a:ext cx="700833" cy="400110"/>
            </a:xfrm>
            <a:prstGeom prst="rect">
              <a:avLst/>
            </a:prstGeom>
            <a:noFill/>
            <a:effectLst>
              <a:outerShdw blurRad="25400" dist="12700" dir="5400000" algn="t" rotWithShape="0">
                <a:prstClr val="black">
                  <a:alpha val="40000"/>
                </a:prstClr>
              </a:outerShdw>
            </a:effectLst>
          </p:spPr>
          <p:txBody>
            <a:bodyPr wrap="none" rtlCol="0" anchor="ctr">
              <a:spAutoFit/>
            </a:bodyPr>
            <a:lstStyle/>
            <a:p>
              <a:pPr algn="l"/>
              <a:r>
                <a:rPr lang="zh-CN" altLang="en-US" sz="2000" b="1" dirty="0" smtClean="0">
                  <a:solidFill>
                    <a:schemeClr val="tx1"/>
                  </a:solidFill>
                  <a:latin typeface="黑体" pitchFamily="49" charset="-122"/>
                  <a:ea typeface="黑体" pitchFamily="49" charset="-122"/>
                </a:rPr>
                <a:t>提示</a:t>
              </a:r>
              <a:endParaRPr lang="zh-CN" altLang="en-US" sz="2000" b="1" dirty="0">
                <a:solidFill>
                  <a:schemeClr val="tx1"/>
                </a:solidFill>
                <a:latin typeface="黑体" pitchFamily="49" charset="-122"/>
                <a:ea typeface="黑体" pitchFamily="49" charset="-122"/>
              </a:endParaRPr>
            </a:p>
          </p:txBody>
        </p:sp>
        <p:pic>
          <p:nvPicPr>
            <p:cNvPr id="19" name="Picture 2" descr="C:\Users\meng.zhang\Desktop\ACCP7.0模版图标规范\s-3.png"/>
            <p:cNvPicPr>
              <a:picLocks noChangeAspect="1" noChangeArrowheads="1"/>
            </p:cNvPicPr>
            <p:nvPr/>
          </p:nvPicPr>
          <p:blipFill>
            <a:blip r:embed="rId3"/>
            <a:srcRect/>
            <a:stretch>
              <a:fillRect/>
            </a:stretch>
          </p:blipFill>
          <p:spPr bwMode="auto">
            <a:xfrm>
              <a:off x="3786182" y="3824735"/>
              <a:ext cx="381854" cy="461521"/>
            </a:xfrm>
            <a:prstGeom prst="rect">
              <a:avLst/>
            </a:prstGeom>
            <a:noFill/>
          </p:spPr>
        </p:pic>
      </p:grpSp>
      <p:grpSp>
        <p:nvGrpSpPr>
          <p:cNvPr id="20" name="组合 19"/>
          <p:cNvGrpSpPr>
            <a:grpSpLocks/>
          </p:cNvGrpSpPr>
          <p:nvPr/>
        </p:nvGrpSpPr>
        <p:grpSpPr bwMode="auto">
          <a:xfrm>
            <a:off x="3200399" y="6142880"/>
            <a:ext cx="2786063" cy="428625"/>
            <a:chOff x="3714744" y="5143512"/>
            <a:chExt cx="2786082" cy="428628"/>
          </a:xfrm>
        </p:grpSpPr>
        <p:sp>
          <p:nvSpPr>
            <p:cNvPr id="21" name="圆角矩形 20"/>
            <p:cNvSpPr/>
            <p:nvPr/>
          </p:nvSpPr>
          <p:spPr bwMode="auto">
            <a:xfrm>
              <a:off x="3714744" y="5143512"/>
              <a:ext cx="2786082"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22" name="TextBox 21"/>
            <p:cNvSpPr txBox="1"/>
            <p:nvPr/>
          </p:nvSpPr>
          <p:spPr bwMode="auto">
            <a:xfrm>
              <a:off x="3962612" y="5187962"/>
              <a:ext cx="2220495"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完成时间</a:t>
              </a:r>
              <a:r>
                <a:rPr lang="zh-CN" altLang="en-US" sz="1600" b="1" spc="300" dirty="0" smtClean="0">
                  <a:solidFill>
                    <a:srgbClr val="FBFFFE"/>
                  </a:solidFill>
                  <a:latin typeface="微软雅黑" pitchFamily="34" charset="-122"/>
                  <a:ea typeface="微软雅黑" pitchFamily="34" charset="-122"/>
                </a:rPr>
                <a:t>：</a:t>
              </a:r>
              <a:r>
                <a:rPr lang="en-US" altLang="zh-CN" sz="1600" b="1" spc="300" dirty="0" smtClean="0">
                  <a:solidFill>
                    <a:srgbClr val="FBFFFE"/>
                  </a:solidFill>
                  <a:latin typeface="微软雅黑" pitchFamily="34" charset="-122"/>
                  <a:ea typeface="微软雅黑" pitchFamily="34" charset="-122"/>
                </a:rPr>
                <a:t>30</a:t>
              </a:r>
              <a:r>
                <a:rPr lang="zh-CN" altLang="en-US" sz="1600" b="1" spc="300" dirty="0">
                  <a:solidFill>
                    <a:srgbClr val="FBFFFE"/>
                  </a:solidFill>
                  <a:latin typeface="微软雅黑" pitchFamily="34" charset="-122"/>
                  <a:ea typeface="微软雅黑" pitchFamily="34" charset="-122"/>
                </a:rPr>
                <a:t>分钟</a:t>
              </a:r>
            </a:p>
          </p:txBody>
        </p:sp>
      </p:grpSp>
      <p:sp>
        <p:nvSpPr>
          <p:cNvPr id="11"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17</a:t>
            </a:fld>
            <a:r>
              <a:rPr lang="en-US" altLang="zh-CN" dirty="0" smtClean="0"/>
              <a:t>/32</a:t>
            </a:r>
            <a:endParaRPr lang="zh-CN" altLang="en-US" dirty="0"/>
          </a:p>
        </p:txBody>
      </p:sp>
    </p:spTree>
    <p:extLst>
      <p:ext uri="{BB962C8B-B14F-4D97-AF65-F5344CB8AC3E}">
        <p14:creationId xmlns:p14="http://schemas.microsoft.com/office/powerpoint/2010/main" val="98511069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258" name="Rectangle 2"/>
          <p:cNvSpPr>
            <a:spLocks noGrp="1" noChangeArrowheads="1"/>
          </p:cNvSpPr>
          <p:nvPr>
            <p:ph type="title"/>
          </p:nvPr>
        </p:nvSpPr>
        <p:spPr>
          <a:xfrm>
            <a:off x="3419872" y="285728"/>
            <a:ext cx="5544740" cy="523220"/>
          </a:xfrm>
        </p:spPr>
        <p:txBody>
          <a:bodyPr/>
          <a:lstStyle/>
          <a:p>
            <a:r>
              <a:rPr lang="zh-CN" altLang="en-US" dirty="0"/>
              <a:t>用例</a:t>
            </a:r>
            <a:r>
              <a:rPr lang="en-US" altLang="zh-CN" dirty="0"/>
              <a:t>2</a:t>
            </a:r>
            <a:r>
              <a:rPr lang="zh-CN" altLang="en-US" dirty="0"/>
              <a:t>：制作搜索列表页特效</a:t>
            </a:r>
            <a:r>
              <a:rPr lang="en-US" altLang="zh-CN" dirty="0" smtClean="0"/>
              <a:t>3-3</a:t>
            </a:r>
            <a:endParaRPr lang="zh-CN" altLang="en-US" dirty="0"/>
          </a:p>
        </p:txBody>
      </p:sp>
      <p:sp>
        <p:nvSpPr>
          <p:cNvPr id="480259" name="Rectangle 3"/>
          <p:cNvSpPr>
            <a:spLocks noGrp="1" noChangeArrowheads="1"/>
          </p:cNvSpPr>
          <p:nvPr>
            <p:ph idx="1"/>
          </p:nvPr>
        </p:nvSpPr>
        <p:spPr>
          <a:xfrm>
            <a:off x="784254" y="1286430"/>
            <a:ext cx="7645398" cy="1350482"/>
          </a:xfrm>
        </p:spPr>
        <p:txBody>
          <a:bodyPr/>
          <a:lstStyle/>
          <a:p>
            <a:pPr>
              <a:defRPr/>
            </a:pPr>
            <a:r>
              <a:rPr lang="zh-CN" altLang="en-US" dirty="0" smtClean="0"/>
              <a:t>点击</a:t>
            </a:r>
            <a:r>
              <a:rPr lang="zh-CN" altLang="en-US" dirty="0"/>
              <a:t>价格按钮商品依据价格升序排列，再次点击按钮商品依据价格降序排列</a:t>
            </a:r>
          </a:p>
          <a:p>
            <a:pPr lvl="1"/>
            <a:endParaRPr lang="zh-CN" altLang="en-US" dirty="0"/>
          </a:p>
        </p:txBody>
      </p:sp>
      <p:grpSp>
        <p:nvGrpSpPr>
          <p:cNvPr id="3" name="组合 16"/>
          <p:cNvGrpSpPr/>
          <p:nvPr/>
        </p:nvGrpSpPr>
        <p:grpSpPr>
          <a:xfrm>
            <a:off x="128414" y="857232"/>
            <a:ext cx="1574191" cy="455628"/>
            <a:chOff x="4714876" y="5214950"/>
            <a:chExt cx="1574191" cy="455628"/>
          </a:xfrm>
        </p:grpSpPr>
        <p:pic>
          <p:nvPicPr>
            <p:cNvPr id="19" name="Picture 9" descr="C:\Users\meng.zhang\Desktop\ACCP7.0模版图标规范\game_pad.png"/>
            <p:cNvPicPr>
              <a:picLocks noChangeAspect="1" noChangeArrowheads="1"/>
            </p:cNvPicPr>
            <p:nvPr/>
          </p:nvPicPr>
          <p:blipFill>
            <a:blip r:embed="rId3"/>
            <a:srcRect/>
            <a:stretch>
              <a:fillRect/>
            </a:stretch>
          </p:blipFill>
          <p:spPr bwMode="auto">
            <a:xfrm>
              <a:off x="4714876" y="5214950"/>
              <a:ext cx="455628" cy="455628"/>
            </a:xfrm>
            <a:prstGeom prst="rect">
              <a:avLst/>
            </a:prstGeom>
            <a:noFill/>
          </p:spPr>
        </p:pic>
        <p:sp>
          <p:nvSpPr>
            <p:cNvPr id="20" name="TextBox 19"/>
            <p:cNvSpPr txBox="1"/>
            <p:nvPr/>
          </p:nvSpPr>
          <p:spPr>
            <a:xfrm>
              <a:off x="5072066" y="5242709"/>
              <a:ext cx="1217001" cy="400110"/>
            </a:xfrm>
            <a:prstGeom prst="rect">
              <a:avLst/>
            </a:prstGeom>
            <a:noFill/>
            <a:effectLst>
              <a:outerShdw blurRad="25400" dist="12700" dir="5400000" algn="t" rotWithShape="0">
                <a:prstClr val="black">
                  <a:alpha val="40000"/>
                </a:prstClr>
              </a:outerShdw>
            </a:effectLst>
          </p:spPr>
          <p:txBody>
            <a:bodyPr wrap="none" rtlCol="0">
              <a:spAutoFit/>
            </a:bodyPr>
            <a:lstStyle/>
            <a:p>
              <a:r>
                <a:rPr lang="zh-CN" altLang="en-US" sz="2000" b="1" dirty="0" smtClean="0">
                  <a:solidFill>
                    <a:schemeClr val="tx1"/>
                  </a:solidFill>
                  <a:latin typeface="黑体" pitchFamily="49" charset="-122"/>
                  <a:ea typeface="黑体" pitchFamily="49" charset="-122"/>
                </a:rPr>
                <a:t>功能测试</a:t>
              </a:r>
              <a:endParaRPr lang="zh-CN" altLang="en-US" sz="2000" b="1" dirty="0">
                <a:solidFill>
                  <a:schemeClr val="tx1"/>
                </a:solidFill>
                <a:latin typeface="黑体" pitchFamily="49" charset="-122"/>
                <a:ea typeface="黑体" pitchFamily="49" charset="-122"/>
              </a:endParaRPr>
            </a:p>
          </p:txBody>
        </p:sp>
      </p:grpSp>
      <p:grpSp>
        <p:nvGrpSpPr>
          <p:cNvPr id="15" name="组合 18"/>
          <p:cNvGrpSpPr>
            <a:grpSpLocks/>
          </p:cNvGrpSpPr>
          <p:nvPr/>
        </p:nvGrpSpPr>
        <p:grpSpPr bwMode="auto">
          <a:xfrm>
            <a:off x="2090738" y="5962650"/>
            <a:ext cx="4572000" cy="428625"/>
            <a:chOff x="3143240" y="5143512"/>
            <a:chExt cx="4572032" cy="428628"/>
          </a:xfrm>
        </p:grpSpPr>
        <p:sp>
          <p:nvSpPr>
            <p:cNvPr id="16" name="圆角矩形 15"/>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22" name="圆角矩形 21"/>
            <p:cNvSpPr/>
            <p:nvPr/>
          </p:nvSpPr>
          <p:spPr bwMode="auto">
            <a:xfrm>
              <a:off x="3714744" y="5143512"/>
              <a:ext cx="4000528"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23" name="Picture 8" descr="说话气泡n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extBox 23"/>
            <p:cNvSpPr txBox="1"/>
            <p:nvPr/>
          </p:nvSpPr>
          <p:spPr bwMode="auto">
            <a:xfrm>
              <a:off x="3810050" y="5187962"/>
              <a:ext cx="3901994"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演示案例</a:t>
              </a:r>
              <a:r>
                <a:rPr lang="zh-CN" altLang="en-US" sz="1600" b="1" spc="300" dirty="0" smtClean="0">
                  <a:solidFill>
                    <a:srgbClr val="FBFFFE"/>
                  </a:solidFill>
                  <a:latin typeface="微软雅黑" pitchFamily="34" charset="-122"/>
                  <a:ea typeface="微软雅黑" pitchFamily="34" charset="-122"/>
                </a:rPr>
                <a:t>：</a:t>
              </a:r>
              <a:r>
                <a:rPr lang="en-US" altLang="zh-CN" sz="1600" b="1" spc="300" dirty="0">
                  <a:solidFill>
                    <a:srgbClr val="FBFFFE"/>
                  </a:solidFill>
                  <a:latin typeface="微软雅黑" pitchFamily="34" charset="-122"/>
                  <a:ea typeface="微软雅黑" pitchFamily="34" charset="-122"/>
                </a:rPr>
                <a:t>CategoryList.html</a:t>
              </a:r>
              <a:endParaRPr lang="zh-CN" altLang="en-US" sz="1600" b="1" spc="300" dirty="0">
                <a:solidFill>
                  <a:srgbClr val="FBFFFE"/>
                </a:solidFill>
                <a:latin typeface="微软雅黑" pitchFamily="34" charset="-122"/>
                <a:ea typeface="微软雅黑" pitchFamily="34" charset="-122"/>
              </a:endParaRPr>
            </a:p>
          </p:txBody>
        </p:sp>
      </p:grpSp>
      <p:sp>
        <p:nvSpPr>
          <p:cNvPr id="13"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18</a:t>
            </a:fld>
            <a:r>
              <a:rPr lang="en-US" altLang="zh-CN" dirty="0" smtClean="0"/>
              <a:t>/32</a:t>
            </a:r>
            <a:endParaRPr lang="zh-CN" altLang="en-US" dirty="0"/>
          </a:p>
        </p:txBody>
      </p:sp>
    </p:spTree>
    <p:extLst>
      <p:ext uri="{BB962C8B-B14F-4D97-AF65-F5344CB8AC3E}">
        <p14:creationId xmlns:p14="http://schemas.microsoft.com/office/powerpoint/2010/main" val="3634935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Rectangle 2"/>
          <p:cNvSpPr>
            <a:spLocks noGrp="1" noChangeArrowheads="1"/>
          </p:cNvSpPr>
          <p:nvPr>
            <p:ph type="title"/>
          </p:nvPr>
        </p:nvSpPr>
        <p:spPr>
          <a:xfrm>
            <a:off x="5857875" y="285750"/>
            <a:ext cx="3106738" cy="523875"/>
          </a:xfrm>
        </p:spPr>
        <p:txBody>
          <a:bodyPr/>
          <a:lstStyle/>
          <a:p>
            <a:pPr>
              <a:defRPr/>
            </a:pPr>
            <a:r>
              <a:rPr dirty="0" smtClean="0"/>
              <a:t>共性问题集中讲解</a:t>
            </a:r>
          </a:p>
        </p:txBody>
      </p:sp>
      <p:sp>
        <p:nvSpPr>
          <p:cNvPr id="25604" name="内容占位符 2"/>
          <p:cNvSpPr>
            <a:spLocks noGrp="1"/>
          </p:cNvSpPr>
          <p:nvPr>
            <p:ph idx="1"/>
          </p:nvPr>
        </p:nvSpPr>
        <p:spPr>
          <a:xfrm>
            <a:off x="784225" y="1214438"/>
            <a:ext cx="7645400" cy="5143500"/>
          </a:xfrm>
        </p:spPr>
        <p:txBody>
          <a:bodyPr/>
          <a:lstStyle/>
          <a:p>
            <a:pPr>
              <a:defRPr/>
            </a:pPr>
            <a:r>
              <a:rPr lang="zh-CN" altLang="en-US" smtClean="0"/>
              <a:t>常见问题及解决办法</a:t>
            </a:r>
            <a:endParaRPr lang="en-US" altLang="zh-CN" smtClean="0"/>
          </a:p>
          <a:p>
            <a:pPr>
              <a:defRPr/>
            </a:pPr>
            <a:r>
              <a:rPr lang="zh-CN" altLang="en-US" smtClean="0"/>
              <a:t>代码规范问题</a:t>
            </a:r>
          </a:p>
          <a:p>
            <a:pPr>
              <a:defRPr/>
            </a:pPr>
            <a:r>
              <a:rPr lang="zh-CN" altLang="en-US" smtClean="0"/>
              <a:t>调试技巧</a:t>
            </a:r>
            <a:endParaRPr lang="en-US" altLang="zh-CN" smtClean="0"/>
          </a:p>
          <a:p>
            <a:pPr>
              <a:defRPr/>
            </a:pPr>
            <a:endParaRPr lang="zh-CN" altLang="en-US" smtClean="0"/>
          </a:p>
          <a:p>
            <a:pPr>
              <a:defRPr/>
            </a:pPr>
            <a:endParaRPr lang="zh-CN" altLang="en-US" dirty="0" smtClean="0"/>
          </a:p>
        </p:txBody>
      </p:sp>
      <p:grpSp>
        <p:nvGrpSpPr>
          <p:cNvPr id="25605" name="组合 29"/>
          <p:cNvGrpSpPr>
            <a:grpSpLocks/>
          </p:cNvGrpSpPr>
          <p:nvPr/>
        </p:nvGrpSpPr>
        <p:grpSpPr bwMode="auto">
          <a:xfrm>
            <a:off x="1857375" y="3214688"/>
            <a:ext cx="5929313" cy="2058987"/>
            <a:chOff x="1857356" y="3214688"/>
            <a:chExt cx="5929353" cy="2058988"/>
          </a:xfrm>
        </p:grpSpPr>
        <p:sp>
          <p:nvSpPr>
            <p:cNvPr id="29" name="等腰三角形 28"/>
            <p:cNvSpPr/>
            <p:nvPr/>
          </p:nvSpPr>
          <p:spPr bwMode="auto">
            <a:xfrm>
              <a:off x="1857356" y="3714750"/>
              <a:ext cx="1143008" cy="857250"/>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25607" name="组合 7"/>
            <p:cNvGrpSpPr>
              <a:grpSpLocks/>
            </p:cNvGrpSpPr>
            <p:nvPr/>
          </p:nvGrpSpPr>
          <p:grpSpPr bwMode="auto">
            <a:xfrm>
              <a:off x="1923997" y="3214688"/>
              <a:ext cx="5862712" cy="2058988"/>
              <a:chOff x="2066281" y="2227264"/>
              <a:chExt cx="5862790" cy="2059017"/>
            </a:xfrm>
          </p:grpSpPr>
          <p:grpSp>
            <p:nvGrpSpPr>
              <p:cNvPr id="25608" name="组合 19"/>
              <p:cNvGrpSpPr>
                <a:grpSpLocks/>
              </p:cNvGrpSpPr>
              <p:nvPr/>
            </p:nvGrpSpPr>
            <p:grpSpPr bwMode="auto">
              <a:xfrm>
                <a:off x="2066281" y="2227264"/>
                <a:ext cx="5862790" cy="2059017"/>
                <a:chOff x="2066262" y="2227167"/>
                <a:chExt cx="5862829" cy="2059103"/>
              </a:xfrm>
            </p:grpSpPr>
            <p:sp>
              <p:nvSpPr>
                <p:cNvPr id="15" name="等腰三角形 5"/>
                <p:cNvSpPr/>
                <p:nvPr/>
              </p:nvSpPr>
              <p:spPr>
                <a:xfrm>
                  <a:off x="7214697" y="3370231"/>
                  <a:ext cx="714394" cy="655674"/>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25613" name="组合 17"/>
                <p:cNvGrpSpPr>
                  <a:grpSpLocks/>
                </p:cNvGrpSpPr>
                <p:nvPr/>
              </p:nvGrpSpPr>
              <p:grpSpPr bwMode="auto">
                <a:xfrm>
                  <a:off x="2066262" y="2227167"/>
                  <a:ext cx="5148421" cy="2059103"/>
                  <a:chOff x="2066262" y="2084291"/>
                  <a:chExt cx="5148421" cy="2059103"/>
                </a:xfrm>
              </p:grpSpPr>
              <p:sp>
                <p:nvSpPr>
                  <p:cNvPr id="17" name="等腰三角形 16"/>
                  <p:cNvSpPr/>
                  <p:nvPr/>
                </p:nvSpPr>
                <p:spPr>
                  <a:xfrm rot="5400000">
                    <a:off x="4035640" y="3702840"/>
                    <a:ext cx="214325" cy="142879"/>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8" name="等腰三角形 9"/>
                  <p:cNvSpPr/>
                  <p:nvPr/>
                </p:nvSpPr>
                <p:spPr>
                  <a:xfrm rot="18000000">
                    <a:off x="2044066" y="2458965"/>
                    <a:ext cx="341331" cy="296871"/>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 name="Text Box 13"/>
                  <p:cNvSpPr txBox="1">
                    <a:spLocks noChangeArrowheads="1"/>
                  </p:cNvSpPr>
                  <p:nvPr/>
                </p:nvSpPr>
                <p:spPr bwMode="auto">
                  <a:xfrm>
                    <a:off x="2501283" y="2928889"/>
                    <a:ext cx="4713414" cy="658849"/>
                  </a:xfrm>
                  <a:prstGeom prst="rect">
                    <a:avLst/>
                  </a:prstGeom>
                  <a:solidFill>
                    <a:schemeClr val="accent1">
                      <a:lumMod val="20000"/>
                      <a:lumOff val="80000"/>
                    </a:schemeClr>
                  </a:solidFill>
                  <a:ln w="9525" algn="ctr">
                    <a:noFill/>
                    <a:miter lim="800000"/>
                    <a:headEnd/>
                    <a:tailEnd/>
                  </a:ln>
                  <a:effectLst/>
                </p:spPr>
                <p:txBody>
                  <a:bodyPr tIns="118800">
                    <a:spAutoFit/>
                  </a:bodyPr>
                  <a:lstStyle/>
                  <a:p>
                    <a:pPr algn="ctr" eaLnBrk="0" fontAlgn="auto" hangingPunct="0">
                      <a:spcAft>
                        <a:spcPts val="0"/>
                      </a:spcAft>
                      <a:defRPr/>
                    </a:pPr>
                    <a:r>
                      <a:rPr lang="zh-CN" altLang="en-US" sz="3200" b="1" kern="0" spc="300" dirty="0">
                        <a:solidFill>
                          <a:schemeClr val="tx2">
                            <a:lumMod val="50000"/>
                          </a:schemeClr>
                        </a:solidFill>
                        <a:latin typeface="微软雅黑" pitchFamily="34" charset="-122"/>
                        <a:ea typeface="微软雅黑" pitchFamily="34" charset="-122"/>
                      </a:rPr>
                      <a:t>共性问题集中讲解   </a:t>
                    </a:r>
                    <a:endParaRPr lang="en-US" altLang="zh-CN" sz="3200" b="1" kern="0" spc="300" dirty="0">
                      <a:solidFill>
                        <a:schemeClr val="tx2">
                          <a:lumMod val="50000"/>
                        </a:schemeClr>
                      </a:solidFill>
                      <a:latin typeface="微软雅黑" pitchFamily="34" charset="-122"/>
                      <a:ea typeface="微软雅黑" pitchFamily="34" charset="-122"/>
                    </a:endParaRPr>
                  </a:p>
                </p:txBody>
              </p:sp>
              <p:sp>
                <p:nvSpPr>
                  <p:cNvPr id="20" name="等腰三角形 19"/>
                  <p:cNvSpPr/>
                  <p:nvPr/>
                </p:nvSpPr>
                <p:spPr>
                  <a:xfrm>
                    <a:off x="5714469" y="2370057"/>
                    <a:ext cx="500076" cy="404835"/>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1" name="等腰三角形 20"/>
                  <p:cNvSpPr/>
                  <p:nvPr/>
                </p:nvSpPr>
                <p:spPr>
                  <a:xfrm>
                    <a:off x="5285832" y="2084291"/>
                    <a:ext cx="714394" cy="571532"/>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2" name="等腰三角形 21"/>
                  <p:cNvSpPr/>
                  <p:nvPr/>
                </p:nvSpPr>
                <p:spPr>
                  <a:xfrm rot="5400000">
                    <a:off x="3849101" y="3849694"/>
                    <a:ext cx="333394" cy="254007"/>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3" name="等腰三角形 22"/>
                  <p:cNvSpPr/>
                  <p:nvPr/>
                </p:nvSpPr>
                <p:spPr>
                  <a:xfrm rot="5400000">
                    <a:off x="5928783" y="3571866"/>
                    <a:ext cx="285766" cy="285758"/>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nvGrpSpPr>
              <p:cNvPr id="25609" name="组合 23"/>
              <p:cNvGrpSpPr>
                <a:grpSpLocks/>
              </p:cNvGrpSpPr>
              <p:nvPr/>
            </p:nvGrpSpPr>
            <p:grpSpPr bwMode="auto">
              <a:xfrm>
                <a:off x="7162740" y="3441725"/>
                <a:ext cx="480576" cy="357184"/>
                <a:chOff x="1566148" y="4958569"/>
                <a:chExt cx="1108844" cy="824139"/>
              </a:xfrm>
            </p:grpSpPr>
            <p:sp>
              <p:nvSpPr>
                <p:cNvPr id="13" name="任意多边形 12"/>
                <p:cNvSpPr/>
                <p:nvPr/>
              </p:nvSpPr>
              <p:spPr bwMode="auto">
                <a:xfrm>
                  <a:off x="1565117" y="4958555"/>
                  <a:ext cx="534791"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4396" h="1866444">
                      <a:moveTo>
                        <a:pt x="0" y="1857375"/>
                      </a:moveTo>
                      <a:lnTo>
                        <a:pt x="1165495" y="0"/>
                      </a:lnTo>
                      <a:lnTo>
                        <a:pt x="1214396" y="1857375"/>
                      </a:lnTo>
                      <a:lnTo>
                        <a:pt x="1205329" y="1866444"/>
                      </a:lnTo>
                      <a:lnTo>
                        <a:pt x="0" y="1857375"/>
                      </a:lnTo>
                      <a:close/>
                    </a:path>
                  </a:pathLst>
                </a:custGeom>
                <a:solidFill>
                  <a:srgbClr val="0E9CDE"/>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任意多边形 13"/>
                <p:cNvSpPr/>
                <p:nvPr/>
              </p:nvSpPr>
              <p:spPr bwMode="auto">
                <a:xfrm>
                  <a:off x="2085256" y="4958555"/>
                  <a:ext cx="589736"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 name="connsiteX0" fmla="*/ 691861 w 691861"/>
                    <a:gd name="connsiteY0" fmla="*/ 1857375 h 1866444"/>
                    <a:gd name="connsiteX1" fmla="*/ 0 w 691861"/>
                    <a:gd name="connsiteY1" fmla="*/ 0 h 1866444"/>
                    <a:gd name="connsiteX2" fmla="*/ 48901 w 691861"/>
                    <a:gd name="connsiteY2" fmla="*/ 1857375 h 1866444"/>
                    <a:gd name="connsiteX3" fmla="*/ 39834 w 691861"/>
                    <a:gd name="connsiteY3" fmla="*/ 1866444 h 1866444"/>
                    <a:gd name="connsiteX4" fmla="*/ 691861 w 691861"/>
                    <a:gd name="connsiteY4" fmla="*/ 1857375 h 1866444"/>
                    <a:gd name="connsiteX0" fmla="*/ 1049019 w 1049019"/>
                    <a:gd name="connsiteY0" fmla="*/ 1857375 h 1866444"/>
                    <a:gd name="connsiteX1" fmla="*/ 0 w 1049019"/>
                    <a:gd name="connsiteY1" fmla="*/ 0 h 1866444"/>
                    <a:gd name="connsiteX2" fmla="*/ 48901 w 1049019"/>
                    <a:gd name="connsiteY2" fmla="*/ 1857375 h 1866444"/>
                    <a:gd name="connsiteX3" fmla="*/ 39834 w 1049019"/>
                    <a:gd name="connsiteY3" fmla="*/ 1866444 h 1866444"/>
                    <a:gd name="connsiteX4" fmla="*/ 1049019 w 1049019"/>
                    <a:gd name="connsiteY4" fmla="*/ 1857375 h 1866444"/>
                    <a:gd name="connsiteX0" fmla="*/ 1334739 w 1334739"/>
                    <a:gd name="connsiteY0" fmla="*/ 1857375 h 1866444"/>
                    <a:gd name="connsiteX1" fmla="*/ 0 w 1334739"/>
                    <a:gd name="connsiteY1" fmla="*/ 0 h 1866444"/>
                    <a:gd name="connsiteX2" fmla="*/ 48901 w 1334739"/>
                    <a:gd name="connsiteY2" fmla="*/ 1857375 h 1866444"/>
                    <a:gd name="connsiteX3" fmla="*/ 39834 w 1334739"/>
                    <a:gd name="connsiteY3" fmla="*/ 1866444 h 1866444"/>
                    <a:gd name="connsiteX4" fmla="*/ 1334739 w 1334739"/>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739" h="1866444">
                      <a:moveTo>
                        <a:pt x="1334739" y="1857375"/>
                      </a:moveTo>
                      <a:lnTo>
                        <a:pt x="0" y="0"/>
                      </a:lnTo>
                      <a:lnTo>
                        <a:pt x="48901" y="1857375"/>
                      </a:lnTo>
                      <a:lnTo>
                        <a:pt x="39834" y="1866444"/>
                      </a:lnTo>
                      <a:lnTo>
                        <a:pt x="1334739" y="1857375"/>
                      </a:lnTo>
                      <a:close/>
                    </a:path>
                  </a:pathLst>
                </a:custGeom>
                <a:solidFill>
                  <a:srgbClr val="0C83B8"/>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sp>
        <p:nvSpPr>
          <p:cNvPr id="24"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19</a:t>
            </a:fld>
            <a:r>
              <a:rPr lang="en-US" altLang="zh-CN" dirty="0" smtClean="0"/>
              <a:t>/32</a:t>
            </a:r>
            <a:endParaRPr lang="zh-CN"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7235825" y="285750"/>
            <a:ext cx="1728788" cy="523875"/>
          </a:xfrm>
        </p:spPr>
        <p:txBody>
          <a:bodyPr/>
          <a:lstStyle/>
          <a:p>
            <a:pPr>
              <a:defRPr/>
            </a:pPr>
            <a:r>
              <a:rPr dirty="0" smtClean="0"/>
              <a:t>预习检查</a:t>
            </a:r>
          </a:p>
        </p:txBody>
      </p:sp>
      <p:sp>
        <p:nvSpPr>
          <p:cNvPr id="15363" name="Rectangle 3"/>
          <p:cNvSpPr>
            <a:spLocks noGrp="1" noChangeArrowheads="1"/>
          </p:cNvSpPr>
          <p:nvPr>
            <p:ph idx="1"/>
          </p:nvPr>
        </p:nvSpPr>
        <p:spPr>
          <a:xfrm>
            <a:off x="784225" y="1214438"/>
            <a:ext cx="7645400" cy="3726730"/>
          </a:xfrm>
        </p:spPr>
        <p:txBody>
          <a:bodyPr/>
          <a:lstStyle/>
          <a:p>
            <a:pPr>
              <a:lnSpc>
                <a:spcPct val="150000"/>
              </a:lnSpc>
              <a:defRPr/>
            </a:pPr>
            <a:r>
              <a:rPr lang="zh-CN" altLang="en-US" dirty="0"/>
              <a:t>在网页中如何获取当前元素的父元素、同辈元素和子元素？</a:t>
            </a:r>
          </a:p>
          <a:p>
            <a:pPr>
              <a:lnSpc>
                <a:spcPct val="150000"/>
              </a:lnSpc>
              <a:defRPr/>
            </a:pPr>
            <a:r>
              <a:rPr lang="zh-CN" altLang="en-US" dirty="0"/>
              <a:t>如何实现无序列表中前三行内容显示红色，后两行背景显示灰色？</a:t>
            </a:r>
          </a:p>
          <a:p>
            <a:pPr>
              <a:lnSpc>
                <a:spcPct val="150000"/>
              </a:lnSpc>
              <a:defRPr/>
            </a:pPr>
            <a:r>
              <a:rPr lang="zh-CN" altLang="en-US" dirty="0"/>
              <a:t>在</a:t>
            </a:r>
            <a:r>
              <a:rPr lang="en-US" altLang="zh-CN" dirty="0" err="1"/>
              <a:t>jQuery</a:t>
            </a:r>
            <a:r>
              <a:rPr lang="zh-CN" altLang="en-US" dirty="0"/>
              <a:t>中如何实现元素的显示和隐藏？</a:t>
            </a:r>
          </a:p>
          <a:p>
            <a:pPr>
              <a:lnSpc>
                <a:spcPct val="150000"/>
              </a:lnSpc>
              <a:defRPr/>
            </a:pPr>
            <a:r>
              <a:rPr lang="zh-CN" altLang="en-US" dirty="0"/>
              <a:t>在</a:t>
            </a:r>
            <a:r>
              <a:rPr lang="en-US" altLang="zh-CN" dirty="0" err="1"/>
              <a:t>jQuery</a:t>
            </a:r>
            <a:r>
              <a:rPr lang="zh-CN" altLang="en-US" dirty="0"/>
              <a:t>中如何为元素添加样式和移除样式？</a:t>
            </a:r>
          </a:p>
        </p:txBody>
      </p:sp>
      <p:grpSp>
        <p:nvGrpSpPr>
          <p:cNvPr id="14342" name="组合 1"/>
          <p:cNvGrpSpPr>
            <a:grpSpLocks/>
          </p:cNvGrpSpPr>
          <p:nvPr/>
        </p:nvGrpSpPr>
        <p:grpSpPr bwMode="auto">
          <a:xfrm>
            <a:off x="0" y="600075"/>
            <a:ext cx="1619250" cy="736600"/>
            <a:chOff x="0" y="600123"/>
            <a:chExt cx="1619672" cy="736273"/>
          </a:xfrm>
        </p:grpSpPr>
        <p:sp>
          <p:nvSpPr>
            <p:cNvPr id="14" name="TextBox 13"/>
            <p:cNvSpPr txBox="1"/>
            <p:nvPr/>
          </p:nvSpPr>
          <p:spPr>
            <a:xfrm>
              <a:off x="403330" y="620752"/>
              <a:ext cx="1216342" cy="399872"/>
            </a:xfrm>
            <a:prstGeom prst="rect">
              <a:avLst/>
            </a:prstGeom>
            <a:noFill/>
            <a:effectLst>
              <a:outerShdw blurRad="25400" dist="12700" dir="5400000" algn="t" rotWithShape="0">
                <a:prstClr val="black">
                  <a:alpha val="40000"/>
                </a:prstClr>
              </a:outerShdw>
            </a:effectLst>
          </p:spPr>
          <p:txBody>
            <a:bodyPr wrap="none">
              <a:spAutoFit/>
            </a:bodyPr>
            <a:lstStyle/>
            <a:p>
              <a:pPr>
                <a:defRPr/>
              </a:pPr>
              <a:r>
                <a:rPr lang="zh-CN" altLang="en-US" sz="2000" b="1" dirty="0">
                  <a:latin typeface="黑体" pitchFamily="49" charset="-122"/>
                  <a:ea typeface="黑体" pitchFamily="49" charset="-122"/>
                </a:rPr>
                <a:t>集中测试</a:t>
              </a:r>
            </a:p>
          </p:txBody>
        </p:sp>
        <p:pic>
          <p:nvPicPr>
            <p:cNvPr id="14344" name="Picture 16" descr="C:\Users\meng.zhang\Desktop\ACCP7.0模版图标规范\s副本.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00123"/>
              <a:ext cx="500066" cy="512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5" name="Picture 1" descr="C:\Users\meng.zhang\Desktop\ACCP7.0模版图标规范\user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2955" y="833775"/>
              <a:ext cx="502621" cy="502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9"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a:t>
            </a:fld>
            <a:r>
              <a:rPr lang="en-US" altLang="zh-CN" dirty="0" smtClean="0"/>
              <a:t>/32</a:t>
            </a:r>
            <a:endParaRPr lang="zh-CN" alt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p:cNvSpPr>
            <a:spLocks noGrp="1"/>
          </p:cNvSpPr>
          <p:nvPr>
            <p:ph type="title"/>
          </p:nvPr>
        </p:nvSpPr>
        <p:spPr>
          <a:xfrm>
            <a:off x="2916238" y="285750"/>
            <a:ext cx="6048375" cy="523875"/>
          </a:xfrm>
        </p:spPr>
        <p:txBody>
          <a:bodyPr/>
          <a:lstStyle/>
          <a:p>
            <a:pPr>
              <a:defRPr/>
            </a:pPr>
            <a:r>
              <a:rPr lang="zh-CN" altLang="en-US" dirty="0"/>
              <a:t>用例</a:t>
            </a:r>
            <a:r>
              <a:rPr lang="en-US" altLang="zh-CN" dirty="0"/>
              <a:t>3</a:t>
            </a:r>
            <a:r>
              <a:rPr lang="zh-CN" altLang="en-US" dirty="0" smtClean="0"/>
              <a:t>：制作商品</a:t>
            </a:r>
            <a:r>
              <a:rPr lang="zh-CN" altLang="en-US" dirty="0"/>
              <a:t>详情</a:t>
            </a:r>
            <a:r>
              <a:rPr lang="zh-CN" altLang="en-US" dirty="0" smtClean="0"/>
              <a:t>页特效</a:t>
            </a:r>
            <a:r>
              <a:rPr lang="en-US" altLang="zh-CN" dirty="0" smtClean="0"/>
              <a:t>2-1</a:t>
            </a:r>
            <a:endParaRPr dirty="0" smtClean="0"/>
          </a:p>
        </p:txBody>
      </p:sp>
      <p:sp>
        <p:nvSpPr>
          <p:cNvPr id="31747" name="内容占位符 2"/>
          <p:cNvSpPr>
            <a:spLocks noGrp="1"/>
          </p:cNvSpPr>
          <p:nvPr>
            <p:ph idx="1"/>
          </p:nvPr>
        </p:nvSpPr>
        <p:spPr>
          <a:xfrm>
            <a:off x="784224" y="1214438"/>
            <a:ext cx="8108256" cy="3798738"/>
          </a:xfrm>
        </p:spPr>
        <p:txBody>
          <a:bodyPr/>
          <a:lstStyle/>
          <a:p>
            <a:pPr>
              <a:defRPr/>
            </a:pPr>
            <a:r>
              <a:rPr lang="zh-CN" altLang="en-US" dirty="0" smtClean="0"/>
              <a:t>需求说明</a:t>
            </a:r>
            <a:endParaRPr lang="en-US" altLang="zh-CN" dirty="0" smtClean="0"/>
          </a:p>
          <a:p>
            <a:pPr lvl="1">
              <a:defRPr/>
            </a:pPr>
            <a:r>
              <a:rPr lang="zh-CN" altLang="en-US" dirty="0" smtClean="0"/>
              <a:t>商品尺码和</a:t>
            </a:r>
            <a:r>
              <a:rPr lang="zh-CN" altLang="en-US" dirty="0"/>
              <a:t>颜色选择功能，用户选择哪个型号，对应的选项框被</a:t>
            </a:r>
            <a:r>
              <a:rPr lang="zh-CN" altLang="en-US" dirty="0" smtClean="0"/>
              <a:t>选中；商品</a:t>
            </a:r>
            <a:r>
              <a:rPr lang="zh-CN" altLang="en-US" dirty="0"/>
              <a:t>数量选择框中，</a:t>
            </a:r>
            <a:r>
              <a:rPr lang="zh-CN" altLang="en-US" dirty="0" smtClean="0"/>
              <a:t>点击按钮</a:t>
            </a:r>
            <a:r>
              <a:rPr lang="zh-CN" altLang="en-US" dirty="0"/>
              <a:t>，商品数量自</a:t>
            </a:r>
            <a:r>
              <a:rPr lang="zh-CN" altLang="en-US" dirty="0" smtClean="0"/>
              <a:t>加或减</a:t>
            </a:r>
            <a:r>
              <a:rPr lang="en-US" altLang="zh-CN" dirty="0">
                <a:solidFill>
                  <a:srgbClr val="FF0000"/>
                </a:solidFill>
              </a:rPr>
              <a:t>[25</a:t>
            </a:r>
            <a:r>
              <a:rPr lang="zh-CN" altLang="en-US" dirty="0">
                <a:solidFill>
                  <a:srgbClr val="FF0000"/>
                </a:solidFill>
              </a:rPr>
              <a:t>分钟</a:t>
            </a:r>
            <a:r>
              <a:rPr lang="en-US" altLang="zh-CN" dirty="0" smtClean="0">
                <a:solidFill>
                  <a:srgbClr val="FF0000"/>
                </a:solidFill>
              </a:rPr>
              <a:t>]</a:t>
            </a:r>
            <a:endParaRPr lang="en-US" altLang="zh-CN" dirty="0" smtClean="0"/>
          </a:p>
          <a:p>
            <a:pPr lvl="1">
              <a:defRPr/>
            </a:pPr>
            <a:r>
              <a:rPr lang="zh-CN" altLang="en-US" dirty="0" smtClean="0"/>
              <a:t>推荐</a:t>
            </a:r>
            <a:r>
              <a:rPr lang="zh-CN" altLang="en-US" dirty="0"/>
              <a:t>搭配部分，根据用户点击对应的商品下面的复选框，被勾选后“套餐价”就会</a:t>
            </a:r>
            <a:r>
              <a:rPr lang="zh-CN" altLang="en-US" dirty="0" smtClean="0"/>
              <a:t>变化</a:t>
            </a:r>
            <a:r>
              <a:rPr lang="en-US" altLang="zh-CN" dirty="0" smtClean="0">
                <a:solidFill>
                  <a:srgbClr val="FF0000"/>
                </a:solidFill>
              </a:rPr>
              <a:t>[30</a:t>
            </a:r>
            <a:r>
              <a:rPr lang="zh-CN" altLang="en-US" dirty="0" smtClean="0">
                <a:solidFill>
                  <a:srgbClr val="FF0000"/>
                </a:solidFill>
              </a:rPr>
              <a:t>分钟</a:t>
            </a:r>
            <a:r>
              <a:rPr lang="en-US" altLang="zh-CN" dirty="0" smtClean="0">
                <a:solidFill>
                  <a:srgbClr val="FF0000"/>
                </a:solidFill>
              </a:rPr>
              <a:t>]</a:t>
            </a:r>
            <a:endParaRPr lang="en-US" altLang="zh-CN" dirty="0">
              <a:solidFill>
                <a:srgbClr val="FF0000"/>
              </a:solidFill>
            </a:endParaRPr>
          </a:p>
        </p:txBody>
      </p:sp>
      <p:grpSp>
        <p:nvGrpSpPr>
          <p:cNvPr id="28677" name="组合 66"/>
          <p:cNvGrpSpPr>
            <a:grpSpLocks/>
          </p:cNvGrpSpPr>
          <p:nvPr/>
        </p:nvGrpSpPr>
        <p:grpSpPr bwMode="auto">
          <a:xfrm>
            <a:off x="71438" y="857250"/>
            <a:ext cx="928687" cy="406400"/>
            <a:chOff x="3786182" y="1192962"/>
            <a:chExt cx="928694" cy="406350"/>
          </a:xfrm>
        </p:grpSpPr>
        <p:sp>
          <p:nvSpPr>
            <p:cNvPr id="9" name="TextBox 8"/>
            <p:cNvSpPr txBox="1"/>
            <p:nvPr/>
          </p:nvSpPr>
          <p:spPr>
            <a:xfrm>
              <a:off x="4014784" y="1196137"/>
              <a:ext cx="700092" cy="400001"/>
            </a:xfrm>
            <a:prstGeom prst="rect">
              <a:avLst/>
            </a:prstGeom>
            <a:noFill/>
            <a:effectLst>
              <a:outerShdw blurRad="25400" dist="12700" dir="5400000" algn="t" rotWithShape="0">
                <a:prstClr val="black">
                  <a:alpha val="40000"/>
                </a:prstClr>
              </a:outerShdw>
            </a:effectLst>
          </p:spPr>
          <p:txBody>
            <a:bodyPr wrap="none" anchor="ctr">
              <a:spAutoFit/>
            </a:bodyPr>
            <a:lstStyle/>
            <a:p>
              <a:pPr>
                <a:defRPr/>
              </a:pPr>
              <a:r>
                <a:rPr lang="zh-CN" altLang="en-US" sz="2000" b="1" dirty="0">
                  <a:latin typeface="黑体" pitchFamily="49" charset="-122"/>
                  <a:ea typeface="黑体" pitchFamily="49" charset="-122"/>
                </a:rPr>
                <a:t>练习</a:t>
              </a:r>
            </a:p>
          </p:txBody>
        </p:sp>
        <p:pic>
          <p:nvPicPr>
            <p:cNvPr id="28685" name="Picture 2" descr="E:\设计支持\模板设计\Y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6182" y="1192962"/>
              <a:ext cx="414476" cy="40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5122" name="Picture 2" descr="图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9872" y="3697195"/>
            <a:ext cx="3816424" cy="304417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5123" name="Picture 3" descr="图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17099" y="3783224"/>
            <a:ext cx="7262657" cy="216605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grpSp>
        <p:nvGrpSpPr>
          <p:cNvPr id="14" name="组合 14"/>
          <p:cNvGrpSpPr>
            <a:grpSpLocks/>
          </p:cNvGrpSpPr>
          <p:nvPr/>
        </p:nvGrpSpPr>
        <p:grpSpPr bwMode="auto">
          <a:xfrm>
            <a:off x="1517099" y="6180582"/>
            <a:ext cx="2714625" cy="428625"/>
            <a:chOff x="3143240" y="5143512"/>
            <a:chExt cx="2714644" cy="428628"/>
          </a:xfrm>
        </p:grpSpPr>
        <p:sp>
          <p:nvSpPr>
            <p:cNvPr id="17" name="圆角矩形 16"/>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18" name="圆角矩形 17"/>
            <p:cNvSpPr/>
            <p:nvPr/>
          </p:nvSpPr>
          <p:spPr bwMode="auto">
            <a:xfrm>
              <a:off x="3714744" y="5143512"/>
              <a:ext cx="2143140"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19" name="Picture 8" descr="说话气泡new"/>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p:cNvSpPr txBox="1"/>
            <p:nvPr/>
          </p:nvSpPr>
          <p:spPr bwMode="auto">
            <a:xfrm>
              <a:off x="3962396" y="5187962"/>
              <a:ext cx="1647837" cy="339727"/>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讲解需求说明</a:t>
              </a:r>
            </a:p>
          </p:txBody>
        </p:sp>
      </p:grpSp>
      <p:grpSp>
        <p:nvGrpSpPr>
          <p:cNvPr id="21" name="组合 19"/>
          <p:cNvGrpSpPr>
            <a:grpSpLocks/>
          </p:cNvGrpSpPr>
          <p:nvPr/>
        </p:nvGrpSpPr>
        <p:grpSpPr bwMode="auto">
          <a:xfrm>
            <a:off x="4615030" y="6231735"/>
            <a:ext cx="2786063" cy="428625"/>
            <a:chOff x="3714744" y="5143512"/>
            <a:chExt cx="2786082" cy="428628"/>
          </a:xfrm>
        </p:grpSpPr>
        <p:sp>
          <p:nvSpPr>
            <p:cNvPr id="22" name="圆角矩形 21"/>
            <p:cNvSpPr/>
            <p:nvPr/>
          </p:nvSpPr>
          <p:spPr bwMode="auto">
            <a:xfrm>
              <a:off x="3714744" y="5143512"/>
              <a:ext cx="2786082"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23" name="TextBox 22"/>
            <p:cNvSpPr txBox="1"/>
            <p:nvPr/>
          </p:nvSpPr>
          <p:spPr bwMode="auto">
            <a:xfrm>
              <a:off x="3962612" y="5187962"/>
              <a:ext cx="2220495"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完成时间</a:t>
              </a:r>
              <a:r>
                <a:rPr lang="zh-CN" altLang="en-US" sz="1600" b="1" spc="300" dirty="0" smtClean="0">
                  <a:solidFill>
                    <a:srgbClr val="FBFFFE"/>
                  </a:solidFill>
                  <a:latin typeface="微软雅黑" pitchFamily="34" charset="-122"/>
                  <a:ea typeface="微软雅黑" pitchFamily="34" charset="-122"/>
                </a:rPr>
                <a:t>：</a:t>
              </a:r>
              <a:r>
                <a:rPr lang="en-US" altLang="zh-CN" sz="1600" b="1" spc="300" dirty="0" smtClean="0">
                  <a:solidFill>
                    <a:srgbClr val="FBFFFE"/>
                  </a:solidFill>
                  <a:latin typeface="微软雅黑" pitchFamily="34" charset="-122"/>
                  <a:ea typeface="微软雅黑" pitchFamily="34" charset="-122"/>
                </a:rPr>
                <a:t>55</a:t>
              </a:r>
              <a:r>
                <a:rPr lang="zh-CN" altLang="en-US" sz="1600" b="1" spc="300" dirty="0" smtClean="0">
                  <a:solidFill>
                    <a:srgbClr val="FBFFFE"/>
                  </a:solidFill>
                  <a:latin typeface="微软雅黑" pitchFamily="34" charset="-122"/>
                  <a:ea typeface="微软雅黑" pitchFamily="34" charset="-122"/>
                </a:rPr>
                <a:t>分钟</a:t>
              </a:r>
              <a:endParaRPr lang="zh-CN" altLang="en-US" sz="1600" b="1" spc="300" dirty="0">
                <a:solidFill>
                  <a:srgbClr val="FBFFFE"/>
                </a:solidFill>
                <a:latin typeface="微软雅黑" pitchFamily="34" charset="-122"/>
                <a:ea typeface="微软雅黑" pitchFamily="34" charset="-122"/>
              </a:endParaRPr>
            </a:p>
          </p:txBody>
        </p:sp>
      </p:grpSp>
      <p:sp>
        <p:nvSpPr>
          <p:cNvPr id="24"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20</a:t>
            </a:fld>
            <a:r>
              <a:rPr lang="en-US" altLang="zh-CN" dirty="0" smtClean="0"/>
              <a:t>/32</a:t>
            </a: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wipe(left)">
                                      <p:cBhvr>
                                        <p:cTn id="7" dur="500"/>
                                        <p:tgtEl>
                                          <p:spTgt spid="512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5122"/>
                                        </p:tgtEl>
                                        <p:attrNameLst>
                                          <p:attrName>style.visibility</p:attrName>
                                        </p:attrNameLst>
                                      </p:cBhvr>
                                      <p:to>
                                        <p:strVal val="hidden"/>
                                      </p:to>
                                    </p:set>
                                  </p:childTnLst>
                                </p:cTn>
                              </p:par>
                            </p:childTnLst>
                          </p:cTn>
                        </p:par>
                        <p:par>
                          <p:cTn id="12" fill="hold">
                            <p:stCondLst>
                              <p:cond delay="0"/>
                            </p:stCondLst>
                            <p:childTnLst>
                              <p:par>
                                <p:cTn id="13" presetID="22" presetClass="entr" presetSubtype="8" fill="hold" nodeType="afterEffect">
                                  <p:stCondLst>
                                    <p:cond delay="0"/>
                                  </p:stCondLst>
                                  <p:childTnLst>
                                    <p:set>
                                      <p:cBhvr>
                                        <p:cTn id="14" dur="1" fill="hold">
                                          <p:stCondLst>
                                            <p:cond delay="0"/>
                                          </p:stCondLst>
                                        </p:cTn>
                                        <p:tgtEl>
                                          <p:spTgt spid="5123"/>
                                        </p:tgtEl>
                                        <p:attrNameLst>
                                          <p:attrName>style.visibility</p:attrName>
                                        </p:attrNameLst>
                                      </p:cBhvr>
                                      <p:to>
                                        <p:strVal val="visible"/>
                                      </p:to>
                                    </p:set>
                                    <p:animEffect transition="in" filter="wipe(left)">
                                      <p:cBhvr>
                                        <p:cTn id="15" dur="500"/>
                                        <p:tgtEl>
                                          <p:spTgt spid="5123"/>
                                        </p:tgtEl>
                                      </p:cBhvr>
                                    </p:animEffect>
                                  </p:childTnLst>
                                </p:cTn>
                              </p:par>
                            </p:childTnLst>
                          </p:cTn>
                        </p:par>
                        <p:par>
                          <p:cTn id="16" fill="hold">
                            <p:stCondLst>
                              <p:cond delay="500"/>
                            </p:stCondLst>
                            <p:childTnLst>
                              <p:par>
                                <p:cTn id="17" presetID="22" presetClass="entr" presetSubtype="8"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ipe(left)">
                                      <p:cBhvr>
                                        <p:cTn id="2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258" name="Rectangle 2"/>
          <p:cNvSpPr>
            <a:spLocks noGrp="1" noChangeArrowheads="1"/>
          </p:cNvSpPr>
          <p:nvPr>
            <p:ph type="title"/>
          </p:nvPr>
        </p:nvSpPr>
        <p:spPr>
          <a:xfrm>
            <a:off x="3419872" y="285728"/>
            <a:ext cx="5544740" cy="523220"/>
          </a:xfrm>
        </p:spPr>
        <p:txBody>
          <a:bodyPr/>
          <a:lstStyle/>
          <a:p>
            <a:r>
              <a:rPr lang="zh-CN" altLang="en-US" dirty="0"/>
              <a:t>用例</a:t>
            </a:r>
            <a:r>
              <a:rPr lang="en-US" altLang="zh-CN" dirty="0"/>
              <a:t>3</a:t>
            </a:r>
            <a:r>
              <a:rPr lang="zh-CN" altLang="en-US" dirty="0"/>
              <a:t>：制作商品详情页</a:t>
            </a:r>
            <a:r>
              <a:rPr lang="zh-CN" altLang="en-US" dirty="0" smtClean="0"/>
              <a:t>特效</a:t>
            </a:r>
            <a:r>
              <a:rPr lang="en-US" altLang="zh-CN" dirty="0" smtClean="0"/>
              <a:t>2-2</a:t>
            </a:r>
            <a:endParaRPr lang="zh-CN" altLang="en-US" dirty="0"/>
          </a:p>
        </p:txBody>
      </p:sp>
      <p:sp>
        <p:nvSpPr>
          <p:cNvPr id="480259" name="Rectangle 3"/>
          <p:cNvSpPr>
            <a:spLocks noGrp="1" noChangeArrowheads="1"/>
          </p:cNvSpPr>
          <p:nvPr>
            <p:ph idx="1"/>
          </p:nvPr>
        </p:nvSpPr>
        <p:spPr>
          <a:xfrm>
            <a:off x="784254" y="1286430"/>
            <a:ext cx="7645398" cy="3438714"/>
          </a:xfrm>
        </p:spPr>
        <p:txBody>
          <a:bodyPr/>
          <a:lstStyle/>
          <a:p>
            <a:pPr>
              <a:defRPr/>
            </a:pPr>
            <a:r>
              <a:rPr lang="zh-CN" altLang="en-US" dirty="0"/>
              <a:t>用户选择哪个型号，对应的选项框被选中，右下角多了一个对勾的符号，边框的颜色变为</a:t>
            </a:r>
            <a:r>
              <a:rPr lang="zh-CN" altLang="en-US" dirty="0" smtClean="0"/>
              <a:t>红色</a:t>
            </a:r>
            <a:endParaRPr lang="en-US" altLang="zh-CN" dirty="0" smtClean="0"/>
          </a:p>
          <a:p>
            <a:pPr>
              <a:defRPr/>
            </a:pPr>
            <a:r>
              <a:rPr lang="zh-CN" altLang="en-US" dirty="0" smtClean="0"/>
              <a:t>商品</a:t>
            </a:r>
            <a:r>
              <a:rPr lang="zh-CN" altLang="en-US" dirty="0"/>
              <a:t>数量选择框中，点击加号按钮，商品数量自加</a:t>
            </a:r>
            <a:r>
              <a:rPr lang="en-US" altLang="zh-CN" dirty="0"/>
              <a:t>1</a:t>
            </a:r>
            <a:r>
              <a:rPr lang="zh-CN" altLang="en-US" dirty="0"/>
              <a:t>，点击减号按钮，商品数量自减</a:t>
            </a:r>
            <a:r>
              <a:rPr lang="en-US" altLang="zh-CN" dirty="0"/>
              <a:t>1</a:t>
            </a:r>
            <a:r>
              <a:rPr lang="zh-CN" altLang="en-US" dirty="0"/>
              <a:t>，如果本来就是一件商品，用户点击减号按钮时数量一直保持</a:t>
            </a:r>
            <a:r>
              <a:rPr lang="en-US" altLang="zh-CN" dirty="0"/>
              <a:t>1</a:t>
            </a:r>
            <a:r>
              <a:rPr lang="zh-CN" altLang="en-US" dirty="0"/>
              <a:t>不会</a:t>
            </a:r>
            <a:r>
              <a:rPr lang="zh-CN" altLang="en-US" dirty="0" smtClean="0"/>
              <a:t>改变</a:t>
            </a:r>
            <a:endParaRPr lang="en-US" altLang="zh-CN" dirty="0" smtClean="0"/>
          </a:p>
          <a:p>
            <a:pPr>
              <a:defRPr/>
            </a:pPr>
            <a:r>
              <a:rPr lang="zh-CN" altLang="zh-CN" dirty="0"/>
              <a:t>推荐搭配部分</a:t>
            </a:r>
            <a:r>
              <a:rPr lang="zh-CN" altLang="zh-CN" dirty="0" smtClean="0"/>
              <a:t>，</a:t>
            </a:r>
            <a:r>
              <a:rPr lang="zh-CN" altLang="en-US" dirty="0"/>
              <a:t>随</a:t>
            </a:r>
            <a:r>
              <a:rPr lang="zh-CN" altLang="zh-CN" dirty="0" smtClean="0"/>
              <a:t>用户点击</a:t>
            </a:r>
            <a:r>
              <a:rPr lang="zh-CN" altLang="en-US" dirty="0" smtClean="0"/>
              <a:t>不同的</a:t>
            </a:r>
            <a:r>
              <a:rPr lang="zh-CN" altLang="zh-CN" dirty="0" smtClean="0"/>
              <a:t>商品套餐就</a:t>
            </a:r>
            <a:r>
              <a:rPr lang="zh-CN" altLang="zh-CN" dirty="0"/>
              <a:t>会变化</a:t>
            </a:r>
            <a:endParaRPr lang="zh-CN" altLang="en-US" dirty="0"/>
          </a:p>
        </p:txBody>
      </p:sp>
      <p:grpSp>
        <p:nvGrpSpPr>
          <p:cNvPr id="3" name="组合 16"/>
          <p:cNvGrpSpPr/>
          <p:nvPr/>
        </p:nvGrpSpPr>
        <p:grpSpPr>
          <a:xfrm>
            <a:off x="128414" y="857232"/>
            <a:ext cx="1574191" cy="455628"/>
            <a:chOff x="4714876" y="5214950"/>
            <a:chExt cx="1574191" cy="455628"/>
          </a:xfrm>
        </p:grpSpPr>
        <p:pic>
          <p:nvPicPr>
            <p:cNvPr id="19" name="Picture 9" descr="C:\Users\meng.zhang\Desktop\ACCP7.0模版图标规范\game_pad.png"/>
            <p:cNvPicPr>
              <a:picLocks noChangeAspect="1" noChangeArrowheads="1"/>
            </p:cNvPicPr>
            <p:nvPr/>
          </p:nvPicPr>
          <p:blipFill>
            <a:blip r:embed="rId3"/>
            <a:srcRect/>
            <a:stretch>
              <a:fillRect/>
            </a:stretch>
          </p:blipFill>
          <p:spPr bwMode="auto">
            <a:xfrm>
              <a:off x="4714876" y="5214950"/>
              <a:ext cx="455628" cy="455628"/>
            </a:xfrm>
            <a:prstGeom prst="rect">
              <a:avLst/>
            </a:prstGeom>
            <a:noFill/>
          </p:spPr>
        </p:pic>
        <p:sp>
          <p:nvSpPr>
            <p:cNvPr id="20" name="TextBox 19"/>
            <p:cNvSpPr txBox="1"/>
            <p:nvPr/>
          </p:nvSpPr>
          <p:spPr>
            <a:xfrm>
              <a:off x="5072066" y="5242709"/>
              <a:ext cx="1217001" cy="400110"/>
            </a:xfrm>
            <a:prstGeom prst="rect">
              <a:avLst/>
            </a:prstGeom>
            <a:noFill/>
            <a:effectLst>
              <a:outerShdw blurRad="25400" dist="12700" dir="5400000" algn="t" rotWithShape="0">
                <a:prstClr val="black">
                  <a:alpha val="40000"/>
                </a:prstClr>
              </a:outerShdw>
            </a:effectLst>
          </p:spPr>
          <p:txBody>
            <a:bodyPr wrap="none" rtlCol="0">
              <a:spAutoFit/>
            </a:bodyPr>
            <a:lstStyle/>
            <a:p>
              <a:r>
                <a:rPr lang="zh-CN" altLang="en-US" sz="2000" b="1" dirty="0" smtClean="0">
                  <a:solidFill>
                    <a:schemeClr val="tx1"/>
                  </a:solidFill>
                  <a:latin typeface="黑体" pitchFamily="49" charset="-122"/>
                  <a:ea typeface="黑体" pitchFamily="49" charset="-122"/>
                </a:rPr>
                <a:t>功能测试</a:t>
              </a:r>
              <a:endParaRPr lang="zh-CN" altLang="en-US" sz="2000" b="1" dirty="0">
                <a:solidFill>
                  <a:schemeClr val="tx1"/>
                </a:solidFill>
                <a:latin typeface="黑体" pitchFamily="49" charset="-122"/>
                <a:ea typeface="黑体" pitchFamily="49" charset="-122"/>
              </a:endParaRPr>
            </a:p>
          </p:txBody>
        </p:sp>
      </p:grpSp>
      <p:grpSp>
        <p:nvGrpSpPr>
          <p:cNvPr id="15" name="组合 18"/>
          <p:cNvGrpSpPr>
            <a:grpSpLocks/>
          </p:cNvGrpSpPr>
          <p:nvPr/>
        </p:nvGrpSpPr>
        <p:grpSpPr bwMode="auto">
          <a:xfrm>
            <a:off x="2090738" y="5962650"/>
            <a:ext cx="4572000" cy="428625"/>
            <a:chOff x="3143240" y="5143512"/>
            <a:chExt cx="4572032" cy="428628"/>
          </a:xfrm>
        </p:grpSpPr>
        <p:sp>
          <p:nvSpPr>
            <p:cNvPr id="16" name="圆角矩形 15"/>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22" name="圆角矩形 21"/>
            <p:cNvSpPr/>
            <p:nvPr/>
          </p:nvSpPr>
          <p:spPr bwMode="auto">
            <a:xfrm>
              <a:off x="3714744" y="5143512"/>
              <a:ext cx="4000528"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23" name="Picture 8" descr="说话气泡n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extBox 23"/>
            <p:cNvSpPr txBox="1"/>
            <p:nvPr/>
          </p:nvSpPr>
          <p:spPr bwMode="auto">
            <a:xfrm>
              <a:off x="4151171" y="5187962"/>
              <a:ext cx="3219751"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演示案例</a:t>
              </a:r>
              <a:r>
                <a:rPr lang="zh-CN" altLang="en-US" sz="1600" b="1" spc="300" dirty="0" smtClean="0">
                  <a:solidFill>
                    <a:srgbClr val="FBFFFE"/>
                  </a:solidFill>
                  <a:latin typeface="微软雅黑" pitchFamily="34" charset="-122"/>
                  <a:ea typeface="微软雅黑" pitchFamily="34" charset="-122"/>
                </a:rPr>
                <a:t>：</a:t>
              </a:r>
              <a:r>
                <a:rPr lang="en-US" altLang="zh-CN" sz="1600" b="1" spc="300" dirty="0">
                  <a:solidFill>
                    <a:srgbClr val="FBFFFE"/>
                  </a:solidFill>
                  <a:latin typeface="微软雅黑" pitchFamily="34" charset="-122"/>
                  <a:ea typeface="微软雅黑" pitchFamily="34" charset="-122"/>
                </a:rPr>
                <a:t>Product.html</a:t>
              </a:r>
              <a:endParaRPr lang="zh-CN" altLang="en-US" sz="1600" b="1" spc="300" dirty="0">
                <a:solidFill>
                  <a:srgbClr val="FBFFFE"/>
                </a:solidFill>
                <a:latin typeface="微软雅黑" pitchFamily="34" charset="-122"/>
                <a:ea typeface="微软雅黑" pitchFamily="34" charset="-122"/>
              </a:endParaRPr>
            </a:p>
          </p:txBody>
        </p:sp>
      </p:grpSp>
      <p:sp>
        <p:nvSpPr>
          <p:cNvPr id="13"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21</a:t>
            </a:fld>
            <a:r>
              <a:rPr lang="en-US" altLang="zh-CN" dirty="0" smtClean="0"/>
              <a:t>/32</a:t>
            </a:r>
            <a:endParaRPr lang="zh-CN" altLang="en-US" dirty="0"/>
          </a:p>
        </p:txBody>
      </p:sp>
    </p:spTree>
    <p:extLst>
      <p:ext uri="{BB962C8B-B14F-4D97-AF65-F5344CB8AC3E}">
        <p14:creationId xmlns:p14="http://schemas.microsoft.com/office/powerpoint/2010/main" val="220279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Rectangle 2"/>
          <p:cNvSpPr>
            <a:spLocks noGrp="1" noChangeArrowheads="1"/>
          </p:cNvSpPr>
          <p:nvPr>
            <p:ph type="title"/>
          </p:nvPr>
        </p:nvSpPr>
        <p:spPr>
          <a:xfrm>
            <a:off x="5786438" y="285750"/>
            <a:ext cx="3178175" cy="523875"/>
          </a:xfrm>
        </p:spPr>
        <p:txBody>
          <a:bodyPr/>
          <a:lstStyle/>
          <a:p>
            <a:pPr>
              <a:defRPr/>
            </a:pPr>
            <a:r>
              <a:rPr dirty="0" smtClean="0"/>
              <a:t>共性问题集中讲解</a:t>
            </a:r>
          </a:p>
        </p:txBody>
      </p:sp>
      <p:sp>
        <p:nvSpPr>
          <p:cNvPr id="25604" name="内容占位符 2"/>
          <p:cNvSpPr>
            <a:spLocks noGrp="1"/>
          </p:cNvSpPr>
          <p:nvPr>
            <p:ph idx="1"/>
          </p:nvPr>
        </p:nvSpPr>
        <p:spPr>
          <a:xfrm>
            <a:off x="784225" y="1214438"/>
            <a:ext cx="7645400" cy="5143500"/>
          </a:xfrm>
        </p:spPr>
        <p:txBody>
          <a:bodyPr/>
          <a:lstStyle/>
          <a:p>
            <a:pPr>
              <a:defRPr/>
            </a:pPr>
            <a:r>
              <a:rPr lang="zh-CN" altLang="en-US" smtClean="0"/>
              <a:t>常见问题及解决办法</a:t>
            </a:r>
            <a:endParaRPr lang="en-US" altLang="zh-CN" smtClean="0"/>
          </a:p>
          <a:p>
            <a:pPr>
              <a:defRPr/>
            </a:pPr>
            <a:r>
              <a:rPr lang="zh-CN" altLang="en-US" smtClean="0"/>
              <a:t>代码规范问题</a:t>
            </a:r>
          </a:p>
          <a:p>
            <a:pPr>
              <a:defRPr/>
            </a:pPr>
            <a:r>
              <a:rPr lang="zh-CN" altLang="en-US" smtClean="0"/>
              <a:t>调试技巧</a:t>
            </a:r>
            <a:endParaRPr lang="en-US" altLang="zh-CN" smtClean="0"/>
          </a:p>
          <a:p>
            <a:pPr>
              <a:defRPr/>
            </a:pPr>
            <a:endParaRPr lang="zh-CN" altLang="en-US" smtClean="0"/>
          </a:p>
          <a:p>
            <a:pPr>
              <a:defRPr/>
            </a:pPr>
            <a:endParaRPr lang="zh-CN" altLang="en-US" dirty="0" smtClean="0"/>
          </a:p>
        </p:txBody>
      </p:sp>
      <p:grpSp>
        <p:nvGrpSpPr>
          <p:cNvPr id="29701" name="组合 29"/>
          <p:cNvGrpSpPr>
            <a:grpSpLocks/>
          </p:cNvGrpSpPr>
          <p:nvPr/>
        </p:nvGrpSpPr>
        <p:grpSpPr bwMode="auto">
          <a:xfrm>
            <a:off x="1857375" y="3214688"/>
            <a:ext cx="5929313" cy="2058987"/>
            <a:chOff x="1857356" y="3214688"/>
            <a:chExt cx="5929353" cy="2058988"/>
          </a:xfrm>
        </p:grpSpPr>
        <p:sp>
          <p:nvSpPr>
            <p:cNvPr id="29" name="等腰三角形 28"/>
            <p:cNvSpPr/>
            <p:nvPr/>
          </p:nvSpPr>
          <p:spPr bwMode="auto">
            <a:xfrm>
              <a:off x="1857356" y="3714750"/>
              <a:ext cx="1143008" cy="857250"/>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29703" name="组合 7"/>
            <p:cNvGrpSpPr>
              <a:grpSpLocks/>
            </p:cNvGrpSpPr>
            <p:nvPr/>
          </p:nvGrpSpPr>
          <p:grpSpPr bwMode="auto">
            <a:xfrm>
              <a:off x="1923997" y="3214688"/>
              <a:ext cx="5862712" cy="2058988"/>
              <a:chOff x="2066281" y="2227264"/>
              <a:chExt cx="5862790" cy="2059017"/>
            </a:xfrm>
          </p:grpSpPr>
          <p:grpSp>
            <p:nvGrpSpPr>
              <p:cNvPr id="29704" name="组合 19"/>
              <p:cNvGrpSpPr>
                <a:grpSpLocks/>
              </p:cNvGrpSpPr>
              <p:nvPr/>
            </p:nvGrpSpPr>
            <p:grpSpPr bwMode="auto">
              <a:xfrm>
                <a:off x="2066281" y="2227264"/>
                <a:ext cx="5862790" cy="2059017"/>
                <a:chOff x="2066262" y="2227167"/>
                <a:chExt cx="5862829" cy="2059103"/>
              </a:xfrm>
            </p:grpSpPr>
            <p:sp>
              <p:nvSpPr>
                <p:cNvPr id="15" name="等腰三角形 5"/>
                <p:cNvSpPr/>
                <p:nvPr/>
              </p:nvSpPr>
              <p:spPr>
                <a:xfrm>
                  <a:off x="7214697" y="3370231"/>
                  <a:ext cx="714394" cy="655674"/>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29709" name="组合 17"/>
                <p:cNvGrpSpPr>
                  <a:grpSpLocks/>
                </p:cNvGrpSpPr>
                <p:nvPr/>
              </p:nvGrpSpPr>
              <p:grpSpPr bwMode="auto">
                <a:xfrm>
                  <a:off x="2066262" y="2227167"/>
                  <a:ext cx="5148421" cy="2059103"/>
                  <a:chOff x="2066262" y="2084291"/>
                  <a:chExt cx="5148421" cy="2059103"/>
                </a:xfrm>
              </p:grpSpPr>
              <p:sp>
                <p:nvSpPr>
                  <p:cNvPr id="17" name="等腰三角形 16"/>
                  <p:cNvSpPr/>
                  <p:nvPr/>
                </p:nvSpPr>
                <p:spPr>
                  <a:xfrm rot="5400000">
                    <a:off x="4035640" y="3702840"/>
                    <a:ext cx="214325" cy="142879"/>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8" name="等腰三角形 9"/>
                  <p:cNvSpPr/>
                  <p:nvPr/>
                </p:nvSpPr>
                <p:spPr>
                  <a:xfrm rot="18000000">
                    <a:off x="2044066" y="2458965"/>
                    <a:ext cx="341331" cy="296871"/>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 name="Text Box 13"/>
                  <p:cNvSpPr txBox="1">
                    <a:spLocks noChangeArrowheads="1"/>
                  </p:cNvSpPr>
                  <p:nvPr/>
                </p:nvSpPr>
                <p:spPr bwMode="auto">
                  <a:xfrm>
                    <a:off x="2501283" y="2928889"/>
                    <a:ext cx="4713414" cy="658849"/>
                  </a:xfrm>
                  <a:prstGeom prst="rect">
                    <a:avLst/>
                  </a:prstGeom>
                  <a:solidFill>
                    <a:schemeClr val="accent1">
                      <a:lumMod val="20000"/>
                      <a:lumOff val="80000"/>
                    </a:schemeClr>
                  </a:solidFill>
                  <a:ln w="9525" algn="ctr">
                    <a:noFill/>
                    <a:miter lim="800000"/>
                    <a:headEnd/>
                    <a:tailEnd/>
                  </a:ln>
                  <a:effectLst/>
                </p:spPr>
                <p:txBody>
                  <a:bodyPr tIns="118800">
                    <a:spAutoFit/>
                  </a:bodyPr>
                  <a:lstStyle/>
                  <a:p>
                    <a:pPr algn="ctr" eaLnBrk="0" fontAlgn="auto" hangingPunct="0">
                      <a:spcAft>
                        <a:spcPts val="0"/>
                      </a:spcAft>
                      <a:defRPr/>
                    </a:pPr>
                    <a:r>
                      <a:rPr lang="zh-CN" altLang="en-US" sz="3200" b="1" kern="0" spc="300" dirty="0">
                        <a:solidFill>
                          <a:schemeClr val="tx2">
                            <a:lumMod val="50000"/>
                          </a:schemeClr>
                        </a:solidFill>
                        <a:latin typeface="微软雅黑" pitchFamily="34" charset="-122"/>
                        <a:ea typeface="微软雅黑" pitchFamily="34" charset="-122"/>
                      </a:rPr>
                      <a:t>共性问题集中讲解   </a:t>
                    </a:r>
                    <a:endParaRPr lang="en-US" altLang="zh-CN" sz="3200" b="1" kern="0" spc="300" dirty="0">
                      <a:solidFill>
                        <a:schemeClr val="tx2">
                          <a:lumMod val="50000"/>
                        </a:schemeClr>
                      </a:solidFill>
                      <a:latin typeface="微软雅黑" pitchFamily="34" charset="-122"/>
                      <a:ea typeface="微软雅黑" pitchFamily="34" charset="-122"/>
                    </a:endParaRPr>
                  </a:p>
                </p:txBody>
              </p:sp>
              <p:sp>
                <p:nvSpPr>
                  <p:cNvPr id="20" name="等腰三角形 19"/>
                  <p:cNvSpPr/>
                  <p:nvPr/>
                </p:nvSpPr>
                <p:spPr>
                  <a:xfrm>
                    <a:off x="5714469" y="2370057"/>
                    <a:ext cx="500076" cy="404835"/>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1" name="等腰三角形 20"/>
                  <p:cNvSpPr/>
                  <p:nvPr/>
                </p:nvSpPr>
                <p:spPr>
                  <a:xfrm>
                    <a:off x="5285832" y="2084291"/>
                    <a:ext cx="714394" cy="571532"/>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2" name="等腰三角形 21"/>
                  <p:cNvSpPr/>
                  <p:nvPr/>
                </p:nvSpPr>
                <p:spPr>
                  <a:xfrm rot="5400000">
                    <a:off x="3849101" y="3849694"/>
                    <a:ext cx="333394" cy="254007"/>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3" name="等腰三角形 22"/>
                  <p:cNvSpPr/>
                  <p:nvPr/>
                </p:nvSpPr>
                <p:spPr>
                  <a:xfrm rot="5400000">
                    <a:off x="5928783" y="3571866"/>
                    <a:ext cx="285766" cy="285758"/>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nvGrpSpPr>
              <p:cNvPr id="29705" name="组合 23"/>
              <p:cNvGrpSpPr>
                <a:grpSpLocks/>
              </p:cNvGrpSpPr>
              <p:nvPr/>
            </p:nvGrpSpPr>
            <p:grpSpPr bwMode="auto">
              <a:xfrm>
                <a:off x="7162740" y="3441725"/>
                <a:ext cx="480576" cy="357184"/>
                <a:chOff x="1566148" y="4958569"/>
                <a:chExt cx="1108844" cy="824139"/>
              </a:xfrm>
            </p:grpSpPr>
            <p:sp>
              <p:nvSpPr>
                <p:cNvPr id="13" name="任意多边形 12"/>
                <p:cNvSpPr/>
                <p:nvPr/>
              </p:nvSpPr>
              <p:spPr bwMode="auto">
                <a:xfrm>
                  <a:off x="1565117" y="4958555"/>
                  <a:ext cx="534791"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4396" h="1866444">
                      <a:moveTo>
                        <a:pt x="0" y="1857375"/>
                      </a:moveTo>
                      <a:lnTo>
                        <a:pt x="1165495" y="0"/>
                      </a:lnTo>
                      <a:lnTo>
                        <a:pt x="1214396" y="1857375"/>
                      </a:lnTo>
                      <a:lnTo>
                        <a:pt x="1205329" y="1866444"/>
                      </a:lnTo>
                      <a:lnTo>
                        <a:pt x="0" y="1857375"/>
                      </a:lnTo>
                      <a:close/>
                    </a:path>
                  </a:pathLst>
                </a:custGeom>
                <a:solidFill>
                  <a:srgbClr val="0E9CDE"/>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任意多边形 13"/>
                <p:cNvSpPr/>
                <p:nvPr/>
              </p:nvSpPr>
              <p:spPr bwMode="auto">
                <a:xfrm>
                  <a:off x="2085256" y="4958555"/>
                  <a:ext cx="589736"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 name="connsiteX0" fmla="*/ 691861 w 691861"/>
                    <a:gd name="connsiteY0" fmla="*/ 1857375 h 1866444"/>
                    <a:gd name="connsiteX1" fmla="*/ 0 w 691861"/>
                    <a:gd name="connsiteY1" fmla="*/ 0 h 1866444"/>
                    <a:gd name="connsiteX2" fmla="*/ 48901 w 691861"/>
                    <a:gd name="connsiteY2" fmla="*/ 1857375 h 1866444"/>
                    <a:gd name="connsiteX3" fmla="*/ 39834 w 691861"/>
                    <a:gd name="connsiteY3" fmla="*/ 1866444 h 1866444"/>
                    <a:gd name="connsiteX4" fmla="*/ 691861 w 691861"/>
                    <a:gd name="connsiteY4" fmla="*/ 1857375 h 1866444"/>
                    <a:gd name="connsiteX0" fmla="*/ 1049019 w 1049019"/>
                    <a:gd name="connsiteY0" fmla="*/ 1857375 h 1866444"/>
                    <a:gd name="connsiteX1" fmla="*/ 0 w 1049019"/>
                    <a:gd name="connsiteY1" fmla="*/ 0 h 1866444"/>
                    <a:gd name="connsiteX2" fmla="*/ 48901 w 1049019"/>
                    <a:gd name="connsiteY2" fmla="*/ 1857375 h 1866444"/>
                    <a:gd name="connsiteX3" fmla="*/ 39834 w 1049019"/>
                    <a:gd name="connsiteY3" fmla="*/ 1866444 h 1866444"/>
                    <a:gd name="connsiteX4" fmla="*/ 1049019 w 1049019"/>
                    <a:gd name="connsiteY4" fmla="*/ 1857375 h 1866444"/>
                    <a:gd name="connsiteX0" fmla="*/ 1334739 w 1334739"/>
                    <a:gd name="connsiteY0" fmla="*/ 1857375 h 1866444"/>
                    <a:gd name="connsiteX1" fmla="*/ 0 w 1334739"/>
                    <a:gd name="connsiteY1" fmla="*/ 0 h 1866444"/>
                    <a:gd name="connsiteX2" fmla="*/ 48901 w 1334739"/>
                    <a:gd name="connsiteY2" fmla="*/ 1857375 h 1866444"/>
                    <a:gd name="connsiteX3" fmla="*/ 39834 w 1334739"/>
                    <a:gd name="connsiteY3" fmla="*/ 1866444 h 1866444"/>
                    <a:gd name="connsiteX4" fmla="*/ 1334739 w 1334739"/>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739" h="1866444">
                      <a:moveTo>
                        <a:pt x="1334739" y="1857375"/>
                      </a:moveTo>
                      <a:lnTo>
                        <a:pt x="0" y="0"/>
                      </a:lnTo>
                      <a:lnTo>
                        <a:pt x="48901" y="1857375"/>
                      </a:lnTo>
                      <a:lnTo>
                        <a:pt x="39834" y="1866444"/>
                      </a:lnTo>
                      <a:lnTo>
                        <a:pt x="1334739" y="1857375"/>
                      </a:lnTo>
                      <a:close/>
                    </a:path>
                  </a:pathLst>
                </a:custGeom>
                <a:solidFill>
                  <a:srgbClr val="0C83B8"/>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sp>
        <p:nvSpPr>
          <p:cNvPr id="24"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22</a:t>
            </a:fld>
            <a:r>
              <a:rPr lang="en-US" altLang="zh-CN" dirty="0" smtClean="0"/>
              <a:t>/32</a:t>
            </a:r>
            <a:endParaRPr lang="zh-CN" alt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p:cNvSpPr>
            <a:spLocks noGrp="1"/>
          </p:cNvSpPr>
          <p:nvPr>
            <p:ph type="title"/>
          </p:nvPr>
        </p:nvSpPr>
        <p:spPr>
          <a:xfrm>
            <a:off x="3984074" y="285750"/>
            <a:ext cx="4980539" cy="523875"/>
          </a:xfrm>
        </p:spPr>
        <p:txBody>
          <a:bodyPr/>
          <a:lstStyle/>
          <a:p>
            <a:pPr>
              <a:defRPr/>
            </a:pPr>
            <a:r>
              <a:rPr lang="zh-CN" altLang="en-US" dirty="0"/>
              <a:t>用例</a:t>
            </a:r>
            <a:r>
              <a:rPr lang="en-US" altLang="zh-CN" dirty="0"/>
              <a:t>4</a:t>
            </a:r>
            <a:r>
              <a:rPr lang="zh-CN" altLang="en-US" dirty="0" smtClean="0"/>
              <a:t>：制作注册页特效</a:t>
            </a:r>
            <a:r>
              <a:rPr lang="en-US" altLang="zh-CN" dirty="0" smtClean="0"/>
              <a:t>2-1</a:t>
            </a:r>
            <a:endParaRPr dirty="0" smtClean="0"/>
          </a:p>
        </p:txBody>
      </p:sp>
      <p:sp>
        <p:nvSpPr>
          <p:cNvPr id="31747" name="内容占位符 2"/>
          <p:cNvSpPr>
            <a:spLocks noGrp="1"/>
          </p:cNvSpPr>
          <p:nvPr>
            <p:ph idx="1"/>
          </p:nvPr>
        </p:nvSpPr>
        <p:spPr>
          <a:xfrm>
            <a:off x="784225" y="1214438"/>
            <a:ext cx="7604199" cy="2934642"/>
          </a:xfrm>
        </p:spPr>
        <p:txBody>
          <a:bodyPr/>
          <a:lstStyle/>
          <a:p>
            <a:pPr>
              <a:defRPr/>
            </a:pPr>
            <a:r>
              <a:rPr lang="zh-CN" altLang="en-US" dirty="0" smtClean="0"/>
              <a:t>需求说明</a:t>
            </a:r>
            <a:endParaRPr lang="en-US" altLang="zh-CN" dirty="0" smtClean="0"/>
          </a:p>
          <a:p>
            <a:pPr lvl="1">
              <a:defRPr/>
            </a:pPr>
            <a:r>
              <a:rPr lang="zh-CN" altLang="en-US" dirty="0" smtClean="0"/>
              <a:t>使用</a:t>
            </a:r>
            <a:r>
              <a:rPr lang="en-US" altLang="zh-CN" dirty="0"/>
              <a:t>HTML5</a:t>
            </a:r>
            <a:r>
              <a:rPr lang="zh-CN" altLang="en-US" dirty="0"/>
              <a:t>验证手机号码、密码、确认密码的</a:t>
            </a:r>
            <a:r>
              <a:rPr lang="zh-CN" altLang="en-US" dirty="0" smtClean="0"/>
              <a:t>有效性：手机</a:t>
            </a:r>
            <a:r>
              <a:rPr lang="zh-CN" altLang="en-US" dirty="0"/>
              <a:t>号码，以</a:t>
            </a:r>
            <a:r>
              <a:rPr lang="en-US" altLang="zh-CN" dirty="0"/>
              <a:t>13</a:t>
            </a:r>
            <a:r>
              <a:rPr lang="zh-CN" altLang="en-US" dirty="0"/>
              <a:t>，</a:t>
            </a:r>
            <a:r>
              <a:rPr lang="en-US" altLang="zh-CN" dirty="0"/>
              <a:t>15</a:t>
            </a:r>
            <a:r>
              <a:rPr lang="zh-CN" altLang="en-US" dirty="0"/>
              <a:t>，</a:t>
            </a:r>
            <a:r>
              <a:rPr lang="en-US" altLang="zh-CN" dirty="0"/>
              <a:t>17</a:t>
            </a:r>
            <a:r>
              <a:rPr lang="zh-CN" altLang="en-US" dirty="0"/>
              <a:t>，</a:t>
            </a:r>
            <a:r>
              <a:rPr lang="en-US" altLang="zh-CN" dirty="0"/>
              <a:t>18</a:t>
            </a:r>
            <a:r>
              <a:rPr lang="zh-CN" altLang="en-US" dirty="0"/>
              <a:t>开头的</a:t>
            </a:r>
            <a:r>
              <a:rPr lang="en-US" altLang="zh-CN" dirty="0"/>
              <a:t>11</a:t>
            </a:r>
            <a:r>
              <a:rPr lang="zh-CN" altLang="en-US" dirty="0"/>
              <a:t>为</a:t>
            </a:r>
            <a:r>
              <a:rPr lang="zh-CN" altLang="en-US" dirty="0" smtClean="0"/>
              <a:t>数字，验证</a:t>
            </a:r>
            <a:r>
              <a:rPr lang="zh-CN" altLang="en-US" dirty="0"/>
              <a:t>码不需要</a:t>
            </a:r>
            <a:r>
              <a:rPr lang="zh-CN" altLang="en-US" dirty="0" smtClean="0"/>
              <a:t>验证，密码和确认密码长度</a:t>
            </a:r>
            <a:r>
              <a:rPr lang="zh-CN" altLang="en-US" dirty="0"/>
              <a:t>为</a:t>
            </a:r>
            <a:r>
              <a:rPr lang="en-US" altLang="zh-CN" dirty="0"/>
              <a:t>6</a:t>
            </a:r>
            <a:r>
              <a:rPr lang="zh-CN" altLang="en-US" dirty="0"/>
              <a:t>～</a:t>
            </a:r>
            <a:r>
              <a:rPr lang="en-US" altLang="zh-CN" dirty="0"/>
              <a:t>10</a:t>
            </a:r>
            <a:r>
              <a:rPr lang="zh-CN" altLang="en-US" dirty="0"/>
              <a:t>个</a:t>
            </a:r>
            <a:r>
              <a:rPr lang="zh-CN" altLang="en-US" dirty="0" smtClean="0"/>
              <a:t>字符</a:t>
            </a:r>
            <a:endParaRPr lang="zh-CN" altLang="en-US" dirty="0"/>
          </a:p>
          <a:p>
            <a:pPr lvl="1">
              <a:defRPr/>
            </a:pPr>
            <a:r>
              <a:rPr lang="zh-CN" altLang="en-US" dirty="0" smtClean="0"/>
              <a:t>用户</a:t>
            </a:r>
            <a:r>
              <a:rPr lang="zh-CN" altLang="en-US" dirty="0"/>
              <a:t>点击获取验证码按钮后，会从</a:t>
            </a:r>
            <a:r>
              <a:rPr lang="en-US" altLang="zh-CN" dirty="0"/>
              <a:t>59s</a:t>
            </a:r>
            <a:r>
              <a:rPr lang="zh-CN" altLang="en-US" dirty="0"/>
              <a:t>开始</a:t>
            </a:r>
            <a:r>
              <a:rPr lang="zh-CN" altLang="en-US" dirty="0" smtClean="0"/>
              <a:t>倒计时</a:t>
            </a:r>
            <a:endParaRPr lang="en-US" altLang="zh-CN" dirty="0" smtClean="0"/>
          </a:p>
        </p:txBody>
      </p:sp>
      <p:grpSp>
        <p:nvGrpSpPr>
          <p:cNvPr id="40965" name="组合 66"/>
          <p:cNvGrpSpPr>
            <a:grpSpLocks/>
          </p:cNvGrpSpPr>
          <p:nvPr/>
        </p:nvGrpSpPr>
        <p:grpSpPr bwMode="auto">
          <a:xfrm>
            <a:off x="71438" y="857250"/>
            <a:ext cx="928687" cy="406400"/>
            <a:chOff x="3786182" y="1192962"/>
            <a:chExt cx="928694" cy="406350"/>
          </a:xfrm>
        </p:grpSpPr>
        <p:sp>
          <p:nvSpPr>
            <p:cNvPr id="9" name="TextBox 8"/>
            <p:cNvSpPr txBox="1"/>
            <p:nvPr/>
          </p:nvSpPr>
          <p:spPr>
            <a:xfrm>
              <a:off x="4014784" y="1196137"/>
              <a:ext cx="700092" cy="400001"/>
            </a:xfrm>
            <a:prstGeom prst="rect">
              <a:avLst/>
            </a:prstGeom>
            <a:noFill/>
            <a:effectLst>
              <a:outerShdw blurRad="25400" dist="12700" dir="5400000" algn="t" rotWithShape="0">
                <a:prstClr val="black">
                  <a:alpha val="40000"/>
                </a:prstClr>
              </a:outerShdw>
            </a:effectLst>
          </p:spPr>
          <p:txBody>
            <a:bodyPr wrap="none" anchor="ctr">
              <a:spAutoFit/>
            </a:bodyPr>
            <a:lstStyle/>
            <a:p>
              <a:pPr>
                <a:defRPr/>
              </a:pPr>
              <a:r>
                <a:rPr lang="zh-CN" altLang="en-US" sz="2000" b="1" dirty="0">
                  <a:latin typeface="黑体" pitchFamily="49" charset="-122"/>
                  <a:ea typeface="黑体" pitchFamily="49" charset="-122"/>
                </a:rPr>
                <a:t>练习</a:t>
              </a:r>
            </a:p>
          </p:txBody>
        </p:sp>
        <p:pic>
          <p:nvPicPr>
            <p:cNvPr id="40973" name="Picture 2" descr="E:\设计支持\模板设计\Y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6182" y="1192962"/>
              <a:ext cx="414476" cy="40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2" name="组合 14"/>
          <p:cNvGrpSpPr>
            <a:grpSpLocks/>
          </p:cNvGrpSpPr>
          <p:nvPr/>
        </p:nvGrpSpPr>
        <p:grpSpPr bwMode="auto">
          <a:xfrm>
            <a:off x="1517099" y="6180582"/>
            <a:ext cx="2714625" cy="428625"/>
            <a:chOff x="3143240" y="5143512"/>
            <a:chExt cx="2714644" cy="428628"/>
          </a:xfrm>
        </p:grpSpPr>
        <p:sp>
          <p:nvSpPr>
            <p:cNvPr id="13" name="圆角矩形 12"/>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14" name="圆角矩形 13"/>
            <p:cNvSpPr/>
            <p:nvPr/>
          </p:nvSpPr>
          <p:spPr bwMode="auto">
            <a:xfrm>
              <a:off x="3714744" y="5143512"/>
              <a:ext cx="2143140"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17" name="Picture 8" descr="说话气泡n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17"/>
            <p:cNvSpPr txBox="1"/>
            <p:nvPr/>
          </p:nvSpPr>
          <p:spPr bwMode="auto">
            <a:xfrm>
              <a:off x="3962396" y="5187962"/>
              <a:ext cx="1647837" cy="339727"/>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讲解需求说明</a:t>
              </a:r>
            </a:p>
          </p:txBody>
        </p:sp>
      </p:grpSp>
      <p:grpSp>
        <p:nvGrpSpPr>
          <p:cNvPr id="19" name="组合 19"/>
          <p:cNvGrpSpPr>
            <a:grpSpLocks/>
          </p:cNvGrpSpPr>
          <p:nvPr/>
        </p:nvGrpSpPr>
        <p:grpSpPr bwMode="auto">
          <a:xfrm>
            <a:off x="4615030" y="6231735"/>
            <a:ext cx="2786063" cy="428625"/>
            <a:chOff x="3714744" y="5143512"/>
            <a:chExt cx="2786082" cy="428628"/>
          </a:xfrm>
        </p:grpSpPr>
        <p:sp>
          <p:nvSpPr>
            <p:cNvPr id="20" name="圆角矩形 19"/>
            <p:cNvSpPr/>
            <p:nvPr/>
          </p:nvSpPr>
          <p:spPr bwMode="auto">
            <a:xfrm>
              <a:off x="3714744" y="5143512"/>
              <a:ext cx="2786082"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21" name="TextBox 20"/>
            <p:cNvSpPr txBox="1"/>
            <p:nvPr/>
          </p:nvSpPr>
          <p:spPr bwMode="auto">
            <a:xfrm>
              <a:off x="3962612" y="5187962"/>
              <a:ext cx="2220495"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完成时间</a:t>
              </a:r>
              <a:r>
                <a:rPr lang="zh-CN" altLang="en-US" sz="1600" b="1" spc="300" dirty="0" smtClean="0">
                  <a:solidFill>
                    <a:srgbClr val="FBFFFE"/>
                  </a:solidFill>
                  <a:latin typeface="微软雅黑" pitchFamily="34" charset="-122"/>
                  <a:ea typeface="微软雅黑" pitchFamily="34" charset="-122"/>
                </a:rPr>
                <a:t>：</a:t>
              </a:r>
              <a:r>
                <a:rPr lang="en-US" altLang="zh-CN" sz="1600" b="1" spc="300" dirty="0" smtClean="0">
                  <a:solidFill>
                    <a:srgbClr val="FBFFFE"/>
                  </a:solidFill>
                  <a:latin typeface="微软雅黑" pitchFamily="34" charset="-122"/>
                  <a:ea typeface="微软雅黑" pitchFamily="34" charset="-122"/>
                </a:rPr>
                <a:t>30</a:t>
              </a:r>
              <a:r>
                <a:rPr lang="zh-CN" altLang="en-US" sz="1600" b="1" spc="300" dirty="0" smtClean="0">
                  <a:solidFill>
                    <a:srgbClr val="FBFFFE"/>
                  </a:solidFill>
                  <a:latin typeface="微软雅黑" pitchFamily="34" charset="-122"/>
                  <a:ea typeface="微软雅黑" pitchFamily="34" charset="-122"/>
                </a:rPr>
                <a:t>分钟</a:t>
              </a:r>
              <a:endParaRPr lang="zh-CN" altLang="en-US" sz="1600" b="1" spc="300" dirty="0">
                <a:solidFill>
                  <a:srgbClr val="FBFFFE"/>
                </a:solidFill>
                <a:latin typeface="微软雅黑" pitchFamily="34" charset="-122"/>
                <a:ea typeface="微软雅黑" pitchFamily="34" charset="-122"/>
              </a:endParaRPr>
            </a:p>
          </p:txBody>
        </p:sp>
      </p:grpSp>
      <p:pic>
        <p:nvPicPr>
          <p:cNvPr id="6146" name="Picture 2" descr="图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10217" y="3212976"/>
            <a:ext cx="5372100" cy="27686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22"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23</a:t>
            </a:fld>
            <a:r>
              <a:rPr lang="en-US" altLang="zh-CN" dirty="0" smtClean="0"/>
              <a:t>/32</a:t>
            </a: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wipe(left)">
                                      <p:cBhvr>
                                        <p:cTn id="7" dur="500"/>
                                        <p:tgtEl>
                                          <p:spTgt spid="614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left)">
                                      <p:cBhvr>
                                        <p:cTn id="1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a:xfrm>
            <a:off x="3995936" y="285728"/>
            <a:ext cx="4968676" cy="523220"/>
          </a:xfrm>
        </p:spPr>
        <p:txBody>
          <a:bodyPr/>
          <a:lstStyle/>
          <a:p>
            <a:r>
              <a:rPr lang="zh-CN" altLang="en-US" dirty="0"/>
              <a:t>用例</a:t>
            </a:r>
            <a:r>
              <a:rPr lang="en-US" altLang="zh-CN" dirty="0"/>
              <a:t>4</a:t>
            </a:r>
            <a:r>
              <a:rPr lang="zh-CN" altLang="en-US" dirty="0"/>
              <a:t>：制作注册页</a:t>
            </a:r>
            <a:r>
              <a:rPr lang="zh-CN" altLang="en-US" dirty="0" smtClean="0"/>
              <a:t>特效</a:t>
            </a:r>
            <a:r>
              <a:rPr lang="en-US" altLang="zh-CN" dirty="0" smtClean="0"/>
              <a:t>2-2</a:t>
            </a:r>
            <a:endParaRPr lang="zh-CN" altLang="en-US" dirty="0"/>
          </a:p>
        </p:txBody>
      </p:sp>
      <p:sp>
        <p:nvSpPr>
          <p:cNvPr id="506883" name="Rectangle 3"/>
          <p:cNvSpPr>
            <a:spLocks noGrp="1" noChangeArrowheads="1"/>
          </p:cNvSpPr>
          <p:nvPr>
            <p:ph idx="1"/>
          </p:nvPr>
        </p:nvSpPr>
        <p:spPr/>
        <p:txBody>
          <a:bodyPr/>
          <a:lstStyle/>
          <a:p>
            <a:r>
              <a:rPr lang="zh-CN" altLang="en-US" dirty="0" smtClean="0"/>
              <a:t>单击提交表单验证表单输入内容，进行提示</a:t>
            </a:r>
            <a:endParaRPr lang="en-US" altLang="zh-CN" dirty="0" smtClean="0"/>
          </a:p>
          <a:p>
            <a:r>
              <a:rPr lang="zh-CN" altLang="en-US" dirty="0" smtClean="0"/>
              <a:t>页面特效与需求一致</a:t>
            </a:r>
            <a:endParaRPr lang="en-US" altLang="zh-CN" dirty="0" smtClean="0"/>
          </a:p>
        </p:txBody>
      </p:sp>
      <p:grpSp>
        <p:nvGrpSpPr>
          <p:cNvPr id="3" name="组合 16"/>
          <p:cNvGrpSpPr/>
          <p:nvPr/>
        </p:nvGrpSpPr>
        <p:grpSpPr>
          <a:xfrm>
            <a:off x="128414" y="857232"/>
            <a:ext cx="1574191" cy="455628"/>
            <a:chOff x="4714876" y="5214950"/>
            <a:chExt cx="1574191" cy="455628"/>
          </a:xfrm>
        </p:grpSpPr>
        <p:pic>
          <p:nvPicPr>
            <p:cNvPr id="19" name="Picture 9" descr="C:\Users\meng.zhang\Desktop\ACCP7.0模版图标规范\game_pad.png"/>
            <p:cNvPicPr>
              <a:picLocks noChangeAspect="1" noChangeArrowheads="1"/>
            </p:cNvPicPr>
            <p:nvPr/>
          </p:nvPicPr>
          <p:blipFill>
            <a:blip r:embed="rId3"/>
            <a:srcRect/>
            <a:stretch>
              <a:fillRect/>
            </a:stretch>
          </p:blipFill>
          <p:spPr bwMode="auto">
            <a:xfrm>
              <a:off x="4714876" y="5214950"/>
              <a:ext cx="455628" cy="455628"/>
            </a:xfrm>
            <a:prstGeom prst="rect">
              <a:avLst/>
            </a:prstGeom>
            <a:noFill/>
          </p:spPr>
        </p:pic>
        <p:sp>
          <p:nvSpPr>
            <p:cNvPr id="20" name="TextBox 19"/>
            <p:cNvSpPr txBox="1"/>
            <p:nvPr/>
          </p:nvSpPr>
          <p:spPr>
            <a:xfrm>
              <a:off x="5072066" y="5242709"/>
              <a:ext cx="1217001" cy="400110"/>
            </a:xfrm>
            <a:prstGeom prst="rect">
              <a:avLst/>
            </a:prstGeom>
            <a:noFill/>
            <a:effectLst>
              <a:outerShdw blurRad="25400" dist="12700" dir="5400000" algn="t" rotWithShape="0">
                <a:prstClr val="black">
                  <a:alpha val="40000"/>
                </a:prstClr>
              </a:outerShdw>
            </a:effectLst>
          </p:spPr>
          <p:txBody>
            <a:bodyPr wrap="none" rtlCol="0">
              <a:spAutoFit/>
            </a:bodyPr>
            <a:lstStyle/>
            <a:p>
              <a:r>
                <a:rPr lang="zh-CN" altLang="en-US" sz="2000" b="1" dirty="0" smtClean="0">
                  <a:solidFill>
                    <a:schemeClr val="tx1"/>
                  </a:solidFill>
                  <a:latin typeface="黑体" pitchFamily="49" charset="-122"/>
                  <a:ea typeface="黑体" pitchFamily="49" charset="-122"/>
                </a:rPr>
                <a:t>功能测试</a:t>
              </a:r>
              <a:endParaRPr lang="zh-CN" altLang="en-US" sz="2000" b="1" dirty="0">
                <a:solidFill>
                  <a:schemeClr val="tx1"/>
                </a:solidFill>
                <a:latin typeface="黑体" pitchFamily="49" charset="-122"/>
                <a:ea typeface="黑体" pitchFamily="49" charset="-122"/>
              </a:endParaRPr>
            </a:p>
          </p:txBody>
        </p:sp>
      </p:grpSp>
      <p:grpSp>
        <p:nvGrpSpPr>
          <p:cNvPr id="15" name="组合 18"/>
          <p:cNvGrpSpPr>
            <a:grpSpLocks/>
          </p:cNvGrpSpPr>
          <p:nvPr/>
        </p:nvGrpSpPr>
        <p:grpSpPr bwMode="auto">
          <a:xfrm>
            <a:off x="2090738" y="5962650"/>
            <a:ext cx="4572000" cy="428625"/>
            <a:chOff x="3143240" y="5143512"/>
            <a:chExt cx="4572032" cy="428628"/>
          </a:xfrm>
        </p:grpSpPr>
        <p:sp>
          <p:nvSpPr>
            <p:cNvPr id="16" name="圆角矩形 15"/>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22" name="圆角矩形 21"/>
            <p:cNvSpPr/>
            <p:nvPr/>
          </p:nvSpPr>
          <p:spPr bwMode="auto">
            <a:xfrm>
              <a:off x="3714744" y="5143512"/>
              <a:ext cx="4000528"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23" name="Picture 8" descr="说话气泡n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extBox 23"/>
            <p:cNvSpPr txBox="1"/>
            <p:nvPr/>
          </p:nvSpPr>
          <p:spPr bwMode="auto">
            <a:xfrm>
              <a:off x="3810595" y="5187962"/>
              <a:ext cx="3900903"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演示案例</a:t>
              </a:r>
              <a:r>
                <a:rPr lang="zh-CN" altLang="en-US" sz="1600" b="1" spc="300" dirty="0" smtClean="0">
                  <a:solidFill>
                    <a:srgbClr val="FBFFFE"/>
                  </a:solidFill>
                  <a:latin typeface="微软雅黑" pitchFamily="34" charset="-122"/>
                  <a:ea typeface="微软雅黑" pitchFamily="34" charset="-122"/>
                </a:rPr>
                <a:t>：</a:t>
              </a:r>
              <a:r>
                <a:rPr lang="en-US" altLang="zh-CN" sz="1600" b="1" spc="300" dirty="0">
                  <a:solidFill>
                    <a:srgbClr val="FBFFFE"/>
                  </a:solidFill>
                  <a:latin typeface="微软雅黑" pitchFamily="34" charset="-122"/>
                  <a:ea typeface="微软雅黑" pitchFamily="34" charset="-122"/>
                </a:rPr>
                <a:t>registerpage.html</a:t>
              </a:r>
              <a:endParaRPr lang="zh-CN" altLang="en-US" sz="1600" b="1" spc="300" dirty="0">
                <a:solidFill>
                  <a:srgbClr val="FBFFFE"/>
                </a:solidFill>
                <a:latin typeface="微软雅黑" pitchFamily="34" charset="-122"/>
                <a:ea typeface="微软雅黑" pitchFamily="34" charset="-122"/>
              </a:endParaRPr>
            </a:p>
          </p:txBody>
        </p:sp>
      </p:grpSp>
      <p:sp>
        <p:nvSpPr>
          <p:cNvPr id="13"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24</a:t>
            </a:fld>
            <a:r>
              <a:rPr lang="en-US" altLang="zh-CN" dirty="0" smtClean="0"/>
              <a:t>/32</a:t>
            </a:r>
            <a:endParaRPr lang="zh-CN" altLang="en-US" dirty="0"/>
          </a:p>
        </p:txBody>
      </p:sp>
    </p:spTree>
    <p:extLst>
      <p:ext uri="{BB962C8B-B14F-4D97-AF65-F5344CB8AC3E}">
        <p14:creationId xmlns:p14="http://schemas.microsoft.com/office/powerpoint/2010/main" val="345443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Rectangle 2"/>
          <p:cNvSpPr>
            <a:spLocks noGrp="1" noChangeArrowheads="1"/>
          </p:cNvSpPr>
          <p:nvPr>
            <p:ph type="title"/>
          </p:nvPr>
        </p:nvSpPr>
        <p:spPr>
          <a:xfrm>
            <a:off x="5857875" y="285750"/>
            <a:ext cx="3106738" cy="523875"/>
          </a:xfrm>
        </p:spPr>
        <p:txBody>
          <a:bodyPr/>
          <a:lstStyle/>
          <a:p>
            <a:pPr>
              <a:defRPr/>
            </a:pPr>
            <a:r>
              <a:rPr dirty="0" smtClean="0"/>
              <a:t>共性问题集中讲解</a:t>
            </a:r>
          </a:p>
        </p:txBody>
      </p:sp>
      <p:sp>
        <p:nvSpPr>
          <p:cNvPr id="25604" name="内容占位符 2"/>
          <p:cNvSpPr>
            <a:spLocks noGrp="1"/>
          </p:cNvSpPr>
          <p:nvPr>
            <p:ph idx="1"/>
          </p:nvPr>
        </p:nvSpPr>
        <p:spPr>
          <a:xfrm>
            <a:off x="784225" y="1214438"/>
            <a:ext cx="7645400" cy="5143500"/>
          </a:xfrm>
        </p:spPr>
        <p:txBody>
          <a:bodyPr/>
          <a:lstStyle/>
          <a:p>
            <a:pPr>
              <a:defRPr/>
            </a:pPr>
            <a:r>
              <a:rPr lang="zh-CN" altLang="en-US" smtClean="0"/>
              <a:t>常见问题及解决办法</a:t>
            </a:r>
            <a:endParaRPr lang="en-US" altLang="zh-CN" smtClean="0"/>
          </a:p>
          <a:p>
            <a:pPr>
              <a:defRPr/>
            </a:pPr>
            <a:r>
              <a:rPr lang="zh-CN" altLang="en-US" smtClean="0"/>
              <a:t>代码规范问题</a:t>
            </a:r>
          </a:p>
          <a:p>
            <a:pPr>
              <a:defRPr/>
            </a:pPr>
            <a:r>
              <a:rPr lang="zh-CN" altLang="en-US" smtClean="0"/>
              <a:t>调试技巧</a:t>
            </a:r>
            <a:endParaRPr lang="en-US" altLang="zh-CN" smtClean="0"/>
          </a:p>
          <a:p>
            <a:pPr>
              <a:defRPr/>
            </a:pPr>
            <a:endParaRPr lang="zh-CN" altLang="en-US" smtClean="0"/>
          </a:p>
          <a:p>
            <a:pPr>
              <a:defRPr/>
            </a:pPr>
            <a:endParaRPr lang="zh-CN" altLang="en-US" dirty="0" smtClean="0"/>
          </a:p>
        </p:txBody>
      </p:sp>
      <p:grpSp>
        <p:nvGrpSpPr>
          <p:cNvPr id="41989" name="组合 29"/>
          <p:cNvGrpSpPr>
            <a:grpSpLocks/>
          </p:cNvGrpSpPr>
          <p:nvPr/>
        </p:nvGrpSpPr>
        <p:grpSpPr bwMode="auto">
          <a:xfrm>
            <a:off x="1857375" y="3214688"/>
            <a:ext cx="5929313" cy="2058987"/>
            <a:chOff x="1857356" y="3214688"/>
            <a:chExt cx="5929353" cy="2058988"/>
          </a:xfrm>
        </p:grpSpPr>
        <p:sp>
          <p:nvSpPr>
            <p:cNvPr id="29" name="等腰三角形 28"/>
            <p:cNvSpPr/>
            <p:nvPr/>
          </p:nvSpPr>
          <p:spPr bwMode="auto">
            <a:xfrm>
              <a:off x="1857356" y="3714750"/>
              <a:ext cx="1143008" cy="857250"/>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41991" name="组合 7"/>
            <p:cNvGrpSpPr>
              <a:grpSpLocks/>
            </p:cNvGrpSpPr>
            <p:nvPr/>
          </p:nvGrpSpPr>
          <p:grpSpPr bwMode="auto">
            <a:xfrm>
              <a:off x="1923997" y="3214688"/>
              <a:ext cx="5862712" cy="2058988"/>
              <a:chOff x="2066281" y="2227264"/>
              <a:chExt cx="5862790" cy="2059017"/>
            </a:xfrm>
          </p:grpSpPr>
          <p:grpSp>
            <p:nvGrpSpPr>
              <p:cNvPr id="41992" name="组合 19"/>
              <p:cNvGrpSpPr>
                <a:grpSpLocks/>
              </p:cNvGrpSpPr>
              <p:nvPr/>
            </p:nvGrpSpPr>
            <p:grpSpPr bwMode="auto">
              <a:xfrm>
                <a:off x="2066281" y="2227264"/>
                <a:ext cx="5862790" cy="2059017"/>
                <a:chOff x="2066262" y="2227167"/>
                <a:chExt cx="5862829" cy="2059103"/>
              </a:xfrm>
            </p:grpSpPr>
            <p:sp>
              <p:nvSpPr>
                <p:cNvPr id="15" name="等腰三角形 5"/>
                <p:cNvSpPr/>
                <p:nvPr/>
              </p:nvSpPr>
              <p:spPr>
                <a:xfrm>
                  <a:off x="7214697" y="3370231"/>
                  <a:ext cx="714394" cy="655674"/>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41997" name="组合 17"/>
                <p:cNvGrpSpPr>
                  <a:grpSpLocks/>
                </p:cNvGrpSpPr>
                <p:nvPr/>
              </p:nvGrpSpPr>
              <p:grpSpPr bwMode="auto">
                <a:xfrm>
                  <a:off x="2066262" y="2227167"/>
                  <a:ext cx="5148421" cy="2059103"/>
                  <a:chOff x="2066262" y="2084291"/>
                  <a:chExt cx="5148421" cy="2059103"/>
                </a:xfrm>
              </p:grpSpPr>
              <p:sp>
                <p:nvSpPr>
                  <p:cNvPr id="17" name="等腰三角形 16"/>
                  <p:cNvSpPr/>
                  <p:nvPr/>
                </p:nvSpPr>
                <p:spPr>
                  <a:xfrm rot="5400000">
                    <a:off x="4035640" y="3702840"/>
                    <a:ext cx="214325" cy="142879"/>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8" name="等腰三角形 9"/>
                  <p:cNvSpPr/>
                  <p:nvPr/>
                </p:nvSpPr>
                <p:spPr>
                  <a:xfrm rot="18000000">
                    <a:off x="2044066" y="2458965"/>
                    <a:ext cx="341331" cy="296871"/>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 name="Text Box 13"/>
                  <p:cNvSpPr txBox="1">
                    <a:spLocks noChangeArrowheads="1"/>
                  </p:cNvSpPr>
                  <p:nvPr/>
                </p:nvSpPr>
                <p:spPr bwMode="auto">
                  <a:xfrm>
                    <a:off x="2501283" y="2928889"/>
                    <a:ext cx="4713414" cy="658849"/>
                  </a:xfrm>
                  <a:prstGeom prst="rect">
                    <a:avLst/>
                  </a:prstGeom>
                  <a:solidFill>
                    <a:schemeClr val="accent1">
                      <a:lumMod val="20000"/>
                      <a:lumOff val="80000"/>
                    </a:schemeClr>
                  </a:solidFill>
                  <a:ln w="9525" algn="ctr">
                    <a:noFill/>
                    <a:miter lim="800000"/>
                    <a:headEnd/>
                    <a:tailEnd/>
                  </a:ln>
                  <a:effectLst/>
                </p:spPr>
                <p:txBody>
                  <a:bodyPr tIns="118800">
                    <a:spAutoFit/>
                  </a:bodyPr>
                  <a:lstStyle/>
                  <a:p>
                    <a:pPr algn="ctr" eaLnBrk="0" fontAlgn="auto" hangingPunct="0">
                      <a:spcAft>
                        <a:spcPts val="0"/>
                      </a:spcAft>
                      <a:defRPr/>
                    </a:pPr>
                    <a:r>
                      <a:rPr lang="zh-CN" altLang="en-US" sz="3200" b="1" kern="0" spc="300" dirty="0">
                        <a:solidFill>
                          <a:schemeClr val="tx2">
                            <a:lumMod val="50000"/>
                          </a:schemeClr>
                        </a:solidFill>
                        <a:latin typeface="微软雅黑" pitchFamily="34" charset="-122"/>
                        <a:ea typeface="微软雅黑" pitchFamily="34" charset="-122"/>
                      </a:rPr>
                      <a:t>共性问题集中讲解   </a:t>
                    </a:r>
                    <a:endParaRPr lang="en-US" altLang="zh-CN" sz="3200" b="1" kern="0" spc="300" dirty="0">
                      <a:solidFill>
                        <a:schemeClr val="tx2">
                          <a:lumMod val="50000"/>
                        </a:schemeClr>
                      </a:solidFill>
                      <a:latin typeface="微软雅黑" pitchFamily="34" charset="-122"/>
                      <a:ea typeface="微软雅黑" pitchFamily="34" charset="-122"/>
                    </a:endParaRPr>
                  </a:p>
                </p:txBody>
              </p:sp>
              <p:sp>
                <p:nvSpPr>
                  <p:cNvPr id="20" name="等腰三角形 19"/>
                  <p:cNvSpPr/>
                  <p:nvPr/>
                </p:nvSpPr>
                <p:spPr>
                  <a:xfrm>
                    <a:off x="5714469" y="2370057"/>
                    <a:ext cx="500076" cy="404835"/>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1" name="等腰三角形 20"/>
                  <p:cNvSpPr/>
                  <p:nvPr/>
                </p:nvSpPr>
                <p:spPr>
                  <a:xfrm>
                    <a:off x="5285832" y="2084291"/>
                    <a:ext cx="714394" cy="571532"/>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2" name="等腰三角形 21"/>
                  <p:cNvSpPr/>
                  <p:nvPr/>
                </p:nvSpPr>
                <p:spPr>
                  <a:xfrm rot="5400000">
                    <a:off x="3849101" y="3849694"/>
                    <a:ext cx="333394" cy="254007"/>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3" name="等腰三角形 22"/>
                  <p:cNvSpPr/>
                  <p:nvPr/>
                </p:nvSpPr>
                <p:spPr>
                  <a:xfrm rot="5400000">
                    <a:off x="5928783" y="3571866"/>
                    <a:ext cx="285766" cy="285758"/>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nvGrpSpPr>
              <p:cNvPr id="41993" name="组合 23"/>
              <p:cNvGrpSpPr>
                <a:grpSpLocks/>
              </p:cNvGrpSpPr>
              <p:nvPr/>
            </p:nvGrpSpPr>
            <p:grpSpPr bwMode="auto">
              <a:xfrm>
                <a:off x="7162740" y="3441725"/>
                <a:ext cx="480576" cy="357184"/>
                <a:chOff x="1566148" y="4958569"/>
                <a:chExt cx="1108844" cy="824139"/>
              </a:xfrm>
            </p:grpSpPr>
            <p:sp>
              <p:nvSpPr>
                <p:cNvPr id="13" name="任意多边形 12"/>
                <p:cNvSpPr/>
                <p:nvPr/>
              </p:nvSpPr>
              <p:spPr bwMode="auto">
                <a:xfrm>
                  <a:off x="1565117" y="4958555"/>
                  <a:ext cx="534791"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4396" h="1866444">
                      <a:moveTo>
                        <a:pt x="0" y="1857375"/>
                      </a:moveTo>
                      <a:lnTo>
                        <a:pt x="1165495" y="0"/>
                      </a:lnTo>
                      <a:lnTo>
                        <a:pt x="1214396" y="1857375"/>
                      </a:lnTo>
                      <a:lnTo>
                        <a:pt x="1205329" y="1866444"/>
                      </a:lnTo>
                      <a:lnTo>
                        <a:pt x="0" y="1857375"/>
                      </a:lnTo>
                      <a:close/>
                    </a:path>
                  </a:pathLst>
                </a:custGeom>
                <a:solidFill>
                  <a:srgbClr val="0E9CDE"/>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任意多边形 13"/>
                <p:cNvSpPr/>
                <p:nvPr/>
              </p:nvSpPr>
              <p:spPr bwMode="auto">
                <a:xfrm>
                  <a:off x="2085256" y="4958555"/>
                  <a:ext cx="589736"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 name="connsiteX0" fmla="*/ 691861 w 691861"/>
                    <a:gd name="connsiteY0" fmla="*/ 1857375 h 1866444"/>
                    <a:gd name="connsiteX1" fmla="*/ 0 w 691861"/>
                    <a:gd name="connsiteY1" fmla="*/ 0 h 1866444"/>
                    <a:gd name="connsiteX2" fmla="*/ 48901 w 691861"/>
                    <a:gd name="connsiteY2" fmla="*/ 1857375 h 1866444"/>
                    <a:gd name="connsiteX3" fmla="*/ 39834 w 691861"/>
                    <a:gd name="connsiteY3" fmla="*/ 1866444 h 1866444"/>
                    <a:gd name="connsiteX4" fmla="*/ 691861 w 691861"/>
                    <a:gd name="connsiteY4" fmla="*/ 1857375 h 1866444"/>
                    <a:gd name="connsiteX0" fmla="*/ 1049019 w 1049019"/>
                    <a:gd name="connsiteY0" fmla="*/ 1857375 h 1866444"/>
                    <a:gd name="connsiteX1" fmla="*/ 0 w 1049019"/>
                    <a:gd name="connsiteY1" fmla="*/ 0 h 1866444"/>
                    <a:gd name="connsiteX2" fmla="*/ 48901 w 1049019"/>
                    <a:gd name="connsiteY2" fmla="*/ 1857375 h 1866444"/>
                    <a:gd name="connsiteX3" fmla="*/ 39834 w 1049019"/>
                    <a:gd name="connsiteY3" fmla="*/ 1866444 h 1866444"/>
                    <a:gd name="connsiteX4" fmla="*/ 1049019 w 1049019"/>
                    <a:gd name="connsiteY4" fmla="*/ 1857375 h 1866444"/>
                    <a:gd name="connsiteX0" fmla="*/ 1334739 w 1334739"/>
                    <a:gd name="connsiteY0" fmla="*/ 1857375 h 1866444"/>
                    <a:gd name="connsiteX1" fmla="*/ 0 w 1334739"/>
                    <a:gd name="connsiteY1" fmla="*/ 0 h 1866444"/>
                    <a:gd name="connsiteX2" fmla="*/ 48901 w 1334739"/>
                    <a:gd name="connsiteY2" fmla="*/ 1857375 h 1866444"/>
                    <a:gd name="connsiteX3" fmla="*/ 39834 w 1334739"/>
                    <a:gd name="connsiteY3" fmla="*/ 1866444 h 1866444"/>
                    <a:gd name="connsiteX4" fmla="*/ 1334739 w 1334739"/>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739" h="1866444">
                      <a:moveTo>
                        <a:pt x="1334739" y="1857375"/>
                      </a:moveTo>
                      <a:lnTo>
                        <a:pt x="0" y="0"/>
                      </a:lnTo>
                      <a:lnTo>
                        <a:pt x="48901" y="1857375"/>
                      </a:lnTo>
                      <a:lnTo>
                        <a:pt x="39834" y="1866444"/>
                      </a:lnTo>
                      <a:lnTo>
                        <a:pt x="1334739" y="1857375"/>
                      </a:lnTo>
                      <a:close/>
                    </a:path>
                  </a:pathLst>
                </a:custGeom>
                <a:solidFill>
                  <a:srgbClr val="0C83B8"/>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sp>
        <p:nvSpPr>
          <p:cNvPr id="24"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25</a:t>
            </a:fld>
            <a:r>
              <a:rPr lang="en-US" altLang="zh-CN" dirty="0" smtClean="0"/>
              <a:t>/32</a:t>
            </a:r>
            <a:endParaRPr lang="zh-CN" alt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p:cNvSpPr>
            <a:spLocks noGrp="1"/>
          </p:cNvSpPr>
          <p:nvPr>
            <p:ph type="title"/>
          </p:nvPr>
        </p:nvSpPr>
        <p:spPr>
          <a:xfrm>
            <a:off x="3984074" y="285750"/>
            <a:ext cx="4980539" cy="523875"/>
          </a:xfrm>
        </p:spPr>
        <p:txBody>
          <a:bodyPr/>
          <a:lstStyle/>
          <a:p>
            <a:pPr>
              <a:defRPr/>
            </a:pPr>
            <a:r>
              <a:rPr lang="zh-CN" altLang="en-US" dirty="0"/>
              <a:t>用例</a:t>
            </a:r>
            <a:r>
              <a:rPr lang="en-US" altLang="zh-CN" dirty="0"/>
              <a:t>5</a:t>
            </a:r>
            <a:r>
              <a:rPr lang="zh-CN" altLang="en-US" dirty="0" smtClean="0"/>
              <a:t>：制作登录页特效</a:t>
            </a:r>
            <a:r>
              <a:rPr lang="en-US" altLang="zh-CN" dirty="0" smtClean="0"/>
              <a:t>2-1</a:t>
            </a:r>
            <a:endParaRPr dirty="0" smtClean="0"/>
          </a:p>
        </p:txBody>
      </p:sp>
      <p:sp>
        <p:nvSpPr>
          <p:cNvPr id="31747" name="内容占位符 2"/>
          <p:cNvSpPr>
            <a:spLocks noGrp="1"/>
          </p:cNvSpPr>
          <p:nvPr>
            <p:ph idx="1"/>
          </p:nvPr>
        </p:nvSpPr>
        <p:spPr>
          <a:xfrm>
            <a:off x="784225" y="1214438"/>
            <a:ext cx="7892231" cy="3222674"/>
          </a:xfrm>
        </p:spPr>
        <p:txBody>
          <a:bodyPr/>
          <a:lstStyle/>
          <a:p>
            <a:pPr>
              <a:defRPr/>
            </a:pPr>
            <a:r>
              <a:rPr lang="zh-CN" altLang="en-US" dirty="0" smtClean="0"/>
              <a:t>需求说明</a:t>
            </a:r>
            <a:endParaRPr lang="en-US" altLang="zh-CN" dirty="0" smtClean="0"/>
          </a:p>
          <a:p>
            <a:pPr lvl="1">
              <a:defRPr/>
            </a:pPr>
            <a:r>
              <a:rPr lang="zh-CN" altLang="en-US" dirty="0" smtClean="0"/>
              <a:t>使用</a:t>
            </a:r>
            <a:r>
              <a:rPr lang="en-US" altLang="zh-CN" dirty="0"/>
              <a:t>HTML5</a:t>
            </a:r>
            <a:r>
              <a:rPr lang="zh-CN" altLang="en-US" dirty="0"/>
              <a:t>验证用户名、密码的</a:t>
            </a:r>
            <a:r>
              <a:rPr lang="zh-CN" altLang="en-US" dirty="0" smtClean="0"/>
              <a:t>有效性</a:t>
            </a:r>
            <a:endParaRPr lang="zh-CN" altLang="en-US" dirty="0"/>
          </a:p>
          <a:p>
            <a:pPr lvl="2">
              <a:defRPr/>
            </a:pPr>
            <a:r>
              <a:rPr lang="zh-CN" altLang="en-US" dirty="0" smtClean="0"/>
              <a:t>用户名</a:t>
            </a:r>
            <a:r>
              <a:rPr lang="zh-CN" altLang="en-US" dirty="0"/>
              <a:t>可以是邮箱、手机号码或用户名</a:t>
            </a:r>
            <a:r>
              <a:rPr lang="zh-CN" altLang="en-US" dirty="0" smtClean="0"/>
              <a:t>，验证时需要</a:t>
            </a:r>
            <a:r>
              <a:rPr lang="zh-CN" altLang="en-US" dirty="0"/>
              <a:t>使用正则表达式匹配合法的邮箱地址或者是以</a:t>
            </a:r>
            <a:r>
              <a:rPr lang="en-US" altLang="zh-CN" dirty="0"/>
              <a:t>13</a:t>
            </a:r>
            <a:r>
              <a:rPr lang="zh-CN" altLang="en-US" dirty="0"/>
              <a:t>、</a:t>
            </a:r>
            <a:r>
              <a:rPr lang="en-US" altLang="zh-CN" dirty="0"/>
              <a:t>15</a:t>
            </a:r>
            <a:r>
              <a:rPr lang="zh-CN" altLang="en-US" dirty="0"/>
              <a:t>、</a:t>
            </a:r>
            <a:r>
              <a:rPr lang="en-US" altLang="zh-CN" dirty="0"/>
              <a:t>17</a:t>
            </a:r>
            <a:r>
              <a:rPr lang="zh-CN" altLang="en-US" dirty="0"/>
              <a:t>、</a:t>
            </a:r>
            <a:r>
              <a:rPr lang="en-US" altLang="zh-CN" dirty="0"/>
              <a:t>18</a:t>
            </a:r>
            <a:r>
              <a:rPr lang="zh-CN" altLang="en-US" dirty="0"/>
              <a:t>开头的手机号码或者是</a:t>
            </a:r>
            <a:r>
              <a:rPr lang="en-US" altLang="zh-CN" dirty="0"/>
              <a:t>2~4</a:t>
            </a:r>
            <a:r>
              <a:rPr lang="zh-CN" altLang="en-US" dirty="0"/>
              <a:t>位的</a:t>
            </a:r>
            <a:r>
              <a:rPr lang="zh-CN" altLang="en-US" dirty="0" smtClean="0"/>
              <a:t>汉字</a:t>
            </a:r>
            <a:endParaRPr lang="zh-CN" altLang="en-US" dirty="0"/>
          </a:p>
          <a:p>
            <a:pPr lvl="2">
              <a:defRPr/>
            </a:pPr>
            <a:r>
              <a:rPr lang="zh-CN" altLang="en-US" dirty="0" smtClean="0"/>
              <a:t>密码</a:t>
            </a:r>
            <a:r>
              <a:rPr lang="zh-CN" altLang="en-US" dirty="0"/>
              <a:t>长度为</a:t>
            </a:r>
            <a:r>
              <a:rPr lang="en-US" altLang="zh-CN" dirty="0"/>
              <a:t>6</a:t>
            </a:r>
            <a:r>
              <a:rPr lang="zh-CN" altLang="en-US" dirty="0"/>
              <a:t>～</a:t>
            </a:r>
            <a:r>
              <a:rPr lang="en-US" altLang="zh-CN" dirty="0"/>
              <a:t>10</a:t>
            </a:r>
            <a:r>
              <a:rPr lang="zh-CN" altLang="en-US" dirty="0"/>
              <a:t>个</a:t>
            </a:r>
            <a:r>
              <a:rPr lang="zh-CN" altLang="en-US" dirty="0" smtClean="0"/>
              <a:t>字符</a:t>
            </a:r>
            <a:endParaRPr lang="zh-CN" altLang="en-US" dirty="0"/>
          </a:p>
          <a:p>
            <a:pPr lvl="1">
              <a:defRPr/>
            </a:pPr>
            <a:r>
              <a:rPr lang="zh-CN" altLang="en-US" dirty="0" smtClean="0"/>
              <a:t>对于</a:t>
            </a:r>
            <a:r>
              <a:rPr lang="zh-CN" altLang="en-US" dirty="0"/>
              <a:t>用户输入的各项需要验证的数据，输入后单击“登录”按钮给出提示</a:t>
            </a:r>
            <a:endParaRPr lang="en-US" altLang="zh-CN" dirty="0" smtClean="0"/>
          </a:p>
        </p:txBody>
      </p:sp>
      <p:grpSp>
        <p:nvGrpSpPr>
          <p:cNvPr id="40965" name="组合 66"/>
          <p:cNvGrpSpPr>
            <a:grpSpLocks/>
          </p:cNvGrpSpPr>
          <p:nvPr/>
        </p:nvGrpSpPr>
        <p:grpSpPr bwMode="auto">
          <a:xfrm>
            <a:off x="71438" y="857250"/>
            <a:ext cx="928687" cy="406400"/>
            <a:chOff x="3786182" y="1192962"/>
            <a:chExt cx="928694" cy="406350"/>
          </a:xfrm>
        </p:grpSpPr>
        <p:sp>
          <p:nvSpPr>
            <p:cNvPr id="9" name="TextBox 8"/>
            <p:cNvSpPr txBox="1"/>
            <p:nvPr/>
          </p:nvSpPr>
          <p:spPr>
            <a:xfrm>
              <a:off x="4014784" y="1196137"/>
              <a:ext cx="700092" cy="400001"/>
            </a:xfrm>
            <a:prstGeom prst="rect">
              <a:avLst/>
            </a:prstGeom>
            <a:noFill/>
            <a:effectLst>
              <a:outerShdw blurRad="25400" dist="12700" dir="5400000" algn="t" rotWithShape="0">
                <a:prstClr val="black">
                  <a:alpha val="40000"/>
                </a:prstClr>
              </a:outerShdw>
            </a:effectLst>
          </p:spPr>
          <p:txBody>
            <a:bodyPr wrap="none" anchor="ctr">
              <a:spAutoFit/>
            </a:bodyPr>
            <a:lstStyle/>
            <a:p>
              <a:pPr>
                <a:defRPr/>
              </a:pPr>
              <a:r>
                <a:rPr lang="zh-CN" altLang="en-US" sz="2000" b="1" dirty="0">
                  <a:latin typeface="黑体" pitchFamily="49" charset="-122"/>
                  <a:ea typeface="黑体" pitchFamily="49" charset="-122"/>
                </a:rPr>
                <a:t>练习</a:t>
              </a:r>
            </a:p>
          </p:txBody>
        </p:sp>
        <p:pic>
          <p:nvPicPr>
            <p:cNvPr id="40973" name="Picture 2" descr="E:\设计支持\模板设计\Y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6182" y="1192962"/>
              <a:ext cx="414476" cy="40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2" name="组合 14"/>
          <p:cNvGrpSpPr>
            <a:grpSpLocks/>
          </p:cNvGrpSpPr>
          <p:nvPr/>
        </p:nvGrpSpPr>
        <p:grpSpPr bwMode="auto">
          <a:xfrm>
            <a:off x="1517099" y="6180582"/>
            <a:ext cx="2714625" cy="428625"/>
            <a:chOff x="3143240" y="5143512"/>
            <a:chExt cx="2714644" cy="428628"/>
          </a:xfrm>
        </p:grpSpPr>
        <p:sp>
          <p:nvSpPr>
            <p:cNvPr id="13" name="圆角矩形 12"/>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14" name="圆角矩形 13"/>
            <p:cNvSpPr/>
            <p:nvPr/>
          </p:nvSpPr>
          <p:spPr bwMode="auto">
            <a:xfrm>
              <a:off x="3714744" y="5143512"/>
              <a:ext cx="2143140"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17" name="Picture 8" descr="说话气泡n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17"/>
            <p:cNvSpPr txBox="1"/>
            <p:nvPr/>
          </p:nvSpPr>
          <p:spPr bwMode="auto">
            <a:xfrm>
              <a:off x="3962396" y="5187962"/>
              <a:ext cx="1647837" cy="339727"/>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讲解需求说明</a:t>
              </a:r>
            </a:p>
          </p:txBody>
        </p:sp>
      </p:grpSp>
      <p:grpSp>
        <p:nvGrpSpPr>
          <p:cNvPr id="19" name="组合 19"/>
          <p:cNvGrpSpPr>
            <a:grpSpLocks/>
          </p:cNvGrpSpPr>
          <p:nvPr/>
        </p:nvGrpSpPr>
        <p:grpSpPr bwMode="auto">
          <a:xfrm>
            <a:off x="4615030" y="6231735"/>
            <a:ext cx="2786063" cy="428625"/>
            <a:chOff x="3714744" y="5143512"/>
            <a:chExt cx="2786082" cy="428628"/>
          </a:xfrm>
        </p:grpSpPr>
        <p:sp>
          <p:nvSpPr>
            <p:cNvPr id="20" name="圆角矩形 19"/>
            <p:cNvSpPr/>
            <p:nvPr/>
          </p:nvSpPr>
          <p:spPr bwMode="auto">
            <a:xfrm>
              <a:off x="3714744" y="5143512"/>
              <a:ext cx="2786082"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21" name="TextBox 20"/>
            <p:cNvSpPr txBox="1"/>
            <p:nvPr/>
          </p:nvSpPr>
          <p:spPr bwMode="auto">
            <a:xfrm>
              <a:off x="3962611" y="5187962"/>
              <a:ext cx="2220496"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完成时间</a:t>
              </a:r>
              <a:r>
                <a:rPr lang="zh-CN" altLang="en-US" sz="1600" b="1" spc="300" dirty="0" smtClean="0">
                  <a:solidFill>
                    <a:srgbClr val="FBFFFE"/>
                  </a:solidFill>
                  <a:latin typeface="微软雅黑" pitchFamily="34" charset="-122"/>
                  <a:ea typeface="微软雅黑" pitchFamily="34" charset="-122"/>
                </a:rPr>
                <a:t>：</a:t>
              </a:r>
              <a:r>
                <a:rPr lang="en-US" altLang="zh-CN" sz="1600" b="1" spc="300" dirty="0" smtClean="0">
                  <a:solidFill>
                    <a:srgbClr val="FBFFFE"/>
                  </a:solidFill>
                  <a:latin typeface="微软雅黑" pitchFamily="34" charset="-122"/>
                  <a:ea typeface="微软雅黑" pitchFamily="34" charset="-122"/>
                </a:rPr>
                <a:t>25</a:t>
              </a:r>
              <a:r>
                <a:rPr lang="zh-CN" altLang="en-US" sz="1600" b="1" spc="300" dirty="0" smtClean="0">
                  <a:solidFill>
                    <a:srgbClr val="FBFFFE"/>
                  </a:solidFill>
                  <a:latin typeface="微软雅黑" pitchFamily="34" charset="-122"/>
                  <a:ea typeface="微软雅黑" pitchFamily="34" charset="-122"/>
                </a:rPr>
                <a:t>分钟</a:t>
              </a:r>
              <a:endParaRPr lang="zh-CN" altLang="en-US" sz="1600" b="1" spc="300" dirty="0">
                <a:solidFill>
                  <a:srgbClr val="FBFFFE"/>
                </a:solidFill>
                <a:latin typeface="微软雅黑" pitchFamily="34" charset="-122"/>
                <a:ea typeface="微软雅黑" pitchFamily="34" charset="-122"/>
              </a:endParaRPr>
            </a:p>
          </p:txBody>
        </p:sp>
      </p:grpSp>
      <p:pic>
        <p:nvPicPr>
          <p:cNvPr id="7170" name="Picture 2" descr="图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0125" y="2132856"/>
            <a:ext cx="7700367" cy="378479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22"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26</a:t>
            </a:fld>
            <a:r>
              <a:rPr lang="en-US" altLang="zh-CN" dirty="0" smtClean="0"/>
              <a:t>/32</a:t>
            </a:r>
            <a:endParaRPr lang="zh-CN" altLang="en-US" dirty="0"/>
          </a:p>
        </p:txBody>
      </p:sp>
    </p:spTree>
    <p:extLst>
      <p:ext uri="{BB962C8B-B14F-4D97-AF65-F5344CB8AC3E}">
        <p14:creationId xmlns:p14="http://schemas.microsoft.com/office/powerpoint/2010/main" val="10629318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wipe(left)">
                                      <p:cBhvr>
                                        <p:cTn id="7" dur="500"/>
                                        <p:tgtEl>
                                          <p:spTgt spid="717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left)">
                                      <p:cBhvr>
                                        <p:cTn id="1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a:xfrm>
            <a:off x="3995936" y="285728"/>
            <a:ext cx="4968676" cy="523220"/>
          </a:xfrm>
        </p:spPr>
        <p:txBody>
          <a:bodyPr/>
          <a:lstStyle/>
          <a:p>
            <a:r>
              <a:rPr lang="zh-CN" altLang="en-US" dirty="0"/>
              <a:t>用例</a:t>
            </a:r>
            <a:r>
              <a:rPr lang="en-US" altLang="zh-CN" dirty="0"/>
              <a:t>5</a:t>
            </a:r>
            <a:r>
              <a:rPr lang="zh-CN" altLang="en-US" dirty="0"/>
              <a:t>：制作登录页特效</a:t>
            </a:r>
            <a:r>
              <a:rPr lang="en-US" altLang="zh-CN" dirty="0" smtClean="0"/>
              <a:t>2-2</a:t>
            </a:r>
            <a:endParaRPr lang="zh-CN" altLang="en-US" dirty="0"/>
          </a:p>
        </p:txBody>
      </p:sp>
      <p:sp>
        <p:nvSpPr>
          <p:cNvPr id="506883" name="Rectangle 3"/>
          <p:cNvSpPr>
            <a:spLocks noGrp="1" noChangeArrowheads="1"/>
          </p:cNvSpPr>
          <p:nvPr>
            <p:ph idx="1"/>
          </p:nvPr>
        </p:nvSpPr>
        <p:spPr/>
        <p:txBody>
          <a:bodyPr/>
          <a:lstStyle/>
          <a:p>
            <a:r>
              <a:rPr lang="zh-CN" altLang="en-US" dirty="0" smtClean="0"/>
              <a:t>单击提交表单验证表单输入内容，进行提示</a:t>
            </a:r>
            <a:endParaRPr lang="en-US" altLang="zh-CN" dirty="0" smtClean="0"/>
          </a:p>
          <a:p>
            <a:r>
              <a:rPr lang="zh-CN" altLang="en-US" dirty="0" smtClean="0"/>
              <a:t>页面特效与需求一致</a:t>
            </a:r>
            <a:endParaRPr lang="en-US" altLang="zh-CN" dirty="0" smtClean="0"/>
          </a:p>
        </p:txBody>
      </p:sp>
      <p:grpSp>
        <p:nvGrpSpPr>
          <p:cNvPr id="3" name="组合 16"/>
          <p:cNvGrpSpPr/>
          <p:nvPr/>
        </p:nvGrpSpPr>
        <p:grpSpPr>
          <a:xfrm>
            <a:off x="128414" y="857232"/>
            <a:ext cx="1574191" cy="455628"/>
            <a:chOff x="4714876" y="5214950"/>
            <a:chExt cx="1574191" cy="455628"/>
          </a:xfrm>
        </p:grpSpPr>
        <p:pic>
          <p:nvPicPr>
            <p:cNvPr id="19" name="Picture 9" descr="C:\Users\meng.zhang\Desktop\ACCP7.0模版图标规范\game_pad.png"/>
            <p:cNvPicPr>
              <a:picLocks noChangeAspect="1" noChangeArrowheads="1"/>
            </p:cNvPicPr>
            <p:nvPr/>
          </p:nvPicPr>
          <p:blipFill>
            <a:blip r:embed="rId3"/>
            <a:srcRect/>
            <a:stretch>
              <a:fillRect/>
            </a:stretch>
          </p:blipFill>
          <p:spPr bwMode="auto">
            <a:xfrm>
              <a:off x="4714876" y="5214950"/>
              <a:ext cx="455628" cy="455628"/>
            </a:xfrm>
            <a:prstGeom prst="rect">
              <a:avLst/>
            </a:prstGeom>
            <a:noFill/>
          </p:spPr>
        </p:pic>
        <p:sp>
          <p:nvSpPr>
            <p:cNvPr id="20" name="TextBox 19"/>
            <p:cNvSpPr txBox="1"/>
            <p:nvPr/>
          </p:nvSpPr>
          <p:spPr>
            <a:xfrm>
              <a:off x="5072066" y="5242709"/>
              <a:ext cx="1217001" cy="400110"/>
            </a:xfrm>
            <a:prstGeom prst="rect">
              <a:avLst/>
            </a:prstGeom>
            <a:noFill/>
            <a:effectLst>
              <a:outerShdw blurRad="25400" dist="12700" dir="5400000" algn="t" rotWithShape="0">
                <a:prstClr val="black">
                  <a:alpha val="40000"/>
                </a:prstClr>
              </a:outerShdw>
            </a:effectLst>
          </p:spPr>
          <p:txBody>
            <a:bodyPr wrap="none" rtlCol="0">
              <a:spAutoFit/>
            </a:bodyPr>
            <a:lstStyle/>
            <a:p>
              <a:r>
                <a:rPr lang="zh-CN" altLang="en-US" sz="2000" b="1" dirty="0" smtClean="0">
                  <a:solidFill>
                    <a:schemeClr val="tx1"/>
                  </a:solidFill>
                  <a:latin typeface="黑体" pitchFamily="49" charset="-122"/>
                  <a:ea typeface="黑体" pitchFamily="49" charset="-122"/>
                </a:rPr>
                <a:t>功能测试</a:t>
              </a:r>
              <a:endParaRPr lang="zh-CN" altLang="en-US" sz="2000" b="1" dirty="0">
                <a:solidFill>
                  <a:schemeClr val="tx1"/>
                </a:solidFill>
                <a:latin typeface="黑体" pitchFamily="49" charset="-122"/>
                <a:ea typeface="黑体" pitchFamily="49" charset="-122"/>
              </a:endParaRPr>
            </a:p>
          </p:txBody>
        </p:sp>
      </p:grpSp>
      <p:grpSp>
        <p:nvGrpSpPr>
          <p:cNvPr id="15" name="组合 18"/>
          <p:cNvGrpSpPr>
            <a:grpSpLocks/>
          </p:cNvGrpSpPr>
          <p:nvPr/>
        </p:nvGrpSpPr>
        <p:grpSpPr bwMode="auto">
          <a:xfrm>
            <a:off x="2090738" y="5962650"/>
            <a:ext cx="4572000" cy="428625"/>
            <a:chOff x="3143240" y="5143512"/>
            <a:chExt cx="4572032" cy="428628"/>
          </a:xfrm>
        </p:grpSpPr>
        <p:sp>
          <p:nvSpPr>
            <p:cNvPr id="16" name="圆角矩形 15"/>
            <p:cNvSpPr/>
            <p:nvPr/>
          </p:nvSpPr>
          <p:spPr bwMode="auto">
            <a:xfrm>
              <a:off x="3143240" y="5143512"/>
              <a:ext cx="500066"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sp>
          <p:nvSpPr>
            <p:cNvPr id="22" name="圆角矩形 21"/>
            <p:cNvSpPr/>
            <p:nvPr/>
          </p:nvSpPr>
          <p:spPr bwMode="auto">
            <a:xfrm>
              <a:off x="3714744" y="5143512"/>
              <a:ext cx="4000528" cy="428628"/>
            </a:xfrm>
            <a:prstGeom prst="roundRect">
              <a:avLst/>
            </a:prstGeom>
            <a:solidFill>
              <a:srgbClr val="0070C0"/>
            </a:solidFill>
            <a:ln cmpd="sng">
              <a:no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p:spPr>
          <p:style>
            <a:lnRef idx="3">
              <a:schemeClr val="accent1"/>
            </a:lnRef>
            <a:fillRef idx="0">
              <a:schemeClr val="accent1"/>
            </a:fillRef>
            <a:effectRef idx="2">
              <a:schemeClr val="accent1"/>
            </a:effectRef>
            <a:fontRef idx="minor">
              <a:schemeClr val="tx1"/>
            </a:fontRef>
          </p:style>
          <p:txBody>
            <a:bodyPr anchor="ctr"/>
            <a:lstStyle/>
            <a:p>
              <a:pPr algn="ctr">
                <a:defRPr/>
              </a:pPr>
              <a:endParaRPr lang="zh-CN" altLang="en-US"/>
            </a:p>
          </p:txBody>
        </p:sp>
        <p:pic>
          <p:nvPicPr>
            <p:cNvPr id="23" name="Picture 8" descr="说话气泡n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40" y="5183073"/>
              <a:ext cx="571505" cy="342076"/>
            </a:xfrm>
            <a:prstGeom prst="rect">
              <a:avLst/>
            </a:prstGeom>
            <a:noFill/>
            <a:ln>
              <a:noFill/>
            </a:ln>
            <a:effectLst>
              <a:prstShdw prst="shdw13" dist="12700" dir="10800000">
                <a:srgbClr val="0099FF">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extBox 23"/>
            <p:cNvSpPr txBox="1"/>
            <p:nvPr/>
          </p:nvSpPr>
          <p:spPr bwMode="auto">
            <a:xfrm>
              <a:off x="4011228" y="5187962"/>
              <a:ext cx="3499635" cy="338556"/>
            </a:xfrm>
            <a:prstGeom prst="rect">
              <a:avLst/>
            </a:prstGeom>
            <a:noFill/>
            <a:effectLst/>
          </p:spPr>
          <p:txBody>
            <a:bodyPr wrap="none">
              <a:spAutoFit/>
            </a:bodyPr>
            <a:lstStyle/>
            <a:p>
              <a:pPr algn="ctr">
                <a:defRPr/>
              </a:pPr>
              <a:r>
                <a:rPr lang="zh-CN" altLang="en-US" sz="1600" b="1" spc="300" dirty="0">
                  <a:solidFill>
                    <a:srgbClr val="FBFFFE"/>
                  </a:solidFill>
                  <a:latin typeface="微软雅黑" pitchFamily="34" charset="-122"/>
                  <a:ea typeface="微软雅黑" pitchFamily="34" charset="-122"/>
                </a:rPr>
                <a:t>演示案例</a:t>
              </a:r>
              <a:r>
                <a:rPr lang="zh-CN" altLang="en-US" sz="1600" b="1" spc="300" dirty="0" smtClean="0">
                  <a:solidFill>
                    <a:srgbClr val="FBFFFE"/>
                  </a:solidFill>
                  <a:latin typeface="微软雅黑" pitchFamily="34" charset="-122"/>
                  <a:ea typeface="微软雅黑" pitchFamily="34" charset="-122"/>
                </a:rPr>
                <a:t>：</a:t>
              </a:r>
              <a:r>
                <a:rPr lang="en-US" altLang="zh-CN" sz="1600" b="1" spc="300" dirty="0">
                  <a:solidFill>
                    <a:srgbClr val="FBFFFE"/>
                  </a:solidFill>
                  <a:latin typeface="微软雅黑" pitchFamily="34" charset="-122"/>
                  <a:ea typeface="微软雅黑" pitchFamily="34" charset="-122"/>
                </a:rPr>
                <a:t> loadpage.html</a:t>
              </a:r>
              <a:endParaRPr lang="zh-CN" altLang="en-US" sz="1600" b="1" spc="300" dirty="0">
                <a:solidFill>
                  <a:srgbClr val="FBFFFE"/>
                </a:solidFill>
                <a:latin typeface="微软雅黑" pitchFamily="34" charset="-122"/>
                <a:ea typeface="微软雅黑" pitchFamily="34" charset="-122"/>
              </a:endParaRPr>
            </a:p>
          </p:txBody>
        </p:sp>
      </p:grpSp>
      <p:sp>
        <p:nvSpPr>
          <p:cNvPr id="13"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27</a:t>
            </a:fld>
            <a:r>
              <a:rPr lang="en-US" altLang="zh-CN" dirty="0" smtClean="0"/>
              <a:t>/32</a:t>
            </a:r>
            <a:endParaRPr lang="zh-CN" altLang="en-US" dirty="0"/>
          </a:p>
        </p:txBody>
      </p:sp>
    </p:spTree>
    <p:extLst>
      <p:ext uri="{BB962C8B-B14F-4D97-AF65-F5344CB8AC3E}">
        <p14:creationId xmlns:p14="http://schemas.microsoft.com/office/powerpoint/2010/main" val="1740148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Rectangle 2"/>
          <p:cNvSpPr>
            <a:spLocks noGrp="1" noChangeArrowheads="1"/>
          </p:cNvSpPr>
          <p:nvPr>
            <p:ph type="title"/>
          </p:nvPr>
        </p:nvSpPr>
        <p:spPr>
          <a:xfrm>
            <a:off x="5821363" y="260350"/>
            <a:ext cx="3141662" cy="523875"/>
          </a:xfrm>
        </p:spPr>
        <p:txBody>
          <a:bodyPr/>
          <a:lstStyle/>
          <a:p>
            <a:pPr>
              <a:defRPr/>
            </a:pPr>
            <a:r>
              <a:rPr dirty="0" smtClean="0"/>
              <a:t>共性问题集中讲解</a:t>
            </a:r>
          </a:p>
        </p:txBody>
      </p:sp>
      <p:sp>
        <p:nvSpPr>
          <p:cNvPr id="25604" name="内容占位符 2"/>
          <p:cNvSpPr>
            <a:spLocks noGrp="1"/>
          </p:cNvSpPr>
          <p:nvPr>
            <p:ph idx="1"/>
          </p:nvPr>
        </p:nvSpPr>
        <p:spPr>
          <a:xfrm>
            <a:off x="784225" y="1214438"/>
            <a:ext cx="7645400" cy="5143500"/>
          </a:xfrm>
        </p:spPr>
        <p:txBody>
          <a:bodyPr/>
          <a:lstStyle/>
          <a:p>
            <a:pPr>
              <a:defRPr/>
            </a:pPr>
            <a:r>
              <a:rPr lang="zh-CN" altLang="en-US" smtClean="0"/>
              <a:t>常见问题及解决办法</a:t>
            </a:r>
            <a:endParaRPr lang="en-US" altLang="zh-CN" smtClean="0"/>
          </a:p>
          <a:p>
            <a:pPr>
              <a:defRPr/>
            </a:pPr>
            <a:r>
              <a:rPr lang="zh-CN" altLang="en-US" smtClean="0"/>
              <a:t>代码规范问题</a:t>
            </a:r>
          </a:p>
          <a:p>
            <a:pPr>
              <a:defRPr/>
            </a:pPr>
            <a:r>
              <a:rPr lang="zh-CN" altLang="en-US" smtClean="0"/>
              <a:t>调试技巧</a:t>
            </a:r>
            <a:endParaRPr lang="en-US" altLang="zh-CN" smtClean="0"/>
          </a:p>
          <a:p>
            <a:pPr>
              <a:defRPr/>
            </a:pPr>
            <a:endParaRPr lang="zh-CN" altLang="en-US" smtClean="0"/>
          </a:p>
          <a:p>
            <a:pPr>
              <a:defRPr/>
            </a:pPr>
            <a:endParaRPr lang="zh-CN" altLang="en-US" dirty="0" smtClean="0"/>
          </a:p>
        </p:txBody>
      </p:sp>
      <p:grpSp>
        <p:nvGrpSpPr>
          <p:cNvPr id="48133" name="组合 29"/>
          <p:cNvGrpSpPr>
            <a:grpSpLocks/>
          </p:cNvGrpSpPr>
          <p:nvPr/>
        </p:nvGrpSpPr>
        <p:grpSpPr bwMode="auto">
          <a:xfrm>
            <a:off x="1857375" y="3214688"/>
            <a:ext cx="5929313" cy="2058987"/>
            <a:chOff x="1857356" y="3214688"/>
            <a:chExt cx="5929353" cy="2058988"/>
          </a:xfrm>
        </p:grpSpPr>
        <p:sp>
          <p:nvSpPr>
            <p:cNvPr id="29" name="等腰三角形 28"/>
            <p:cNvSpPr/>
            <p:nvPr/>
          </p:nvSpPr>
          <p:spPr bwMode="auto">
            <a:xfrm>
              <a:off x="1857356" y="3714750"/>
              <a:ext cx="1143008" cy="857250"/>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48135" name="组合 7"/>
            <p:cNvGrpSpPr>
              <a:grpSpLocks/>
            </p:cNvGrpSpPr>
            <p:nvPr/>
          </p:nvGrpSpPr>
          <p:grpSpPr bwMode="auto">
            <a:xfrm>
              <a:off x="1923997" y="3214688"/>
              <a:ext cx="5862712" cy="2058988"/>
              <a:chOff x="2066281" y="2227264"/>
              <a:chExt cx="5862790" cy="2059017"/>
            </a:xfrm>
          </p:grpSpPr>
          <p:grpSp>
            <p:nvGrpSpPr>
              <p:cNvPr id="48136" name="组合 19"/>
              <p:cNvGrpSpPr>
                <a:grpSpLocks/>
              </p:cNvGrpSpPr>
              <p:nvPr/>
            </p:nvGrpSpPr>
            <p:grpSpPr bwMode="auto">
              <a:xfrm>
                <a:off x="2066281" y="2227264"/>
                <a:ext cx="5862790" cy="2059017"/>
                <a:chOff x="2066262" y="2227167"/>
                <a:chExt cx="5862829" cy="2059103"/>
              </a:xfrm>
            </p:grpSpPr>
            <p:sp>
              <p:nvSpPr>
                <p:cNvPr id="15" name="等腰三角形 5"/>
                <p:cNvSpPr/>
                <p:nvPr/>
              </p:nvSpPr>
              <p:spPr>
                <a:xfrm>
                  <a:off x="7214697" y="3370231"/>
                  <a:ext cx="714394" cy="655674"/>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48141" name="组合 17"/>
                <p:cNvGrpSpPr>
                  <a:grpSpLocks/>
                </p:cNvGrpSpPr>
                <p:nvPr/>
              </p:nvGrpSpPr>
              <p:grpSpPr bwMode="auto">
                <a:xfrm>
                  <a:off x="2066262" y="2227167"/>
                  <a:ext cx="5148421" cy="2059103"/>
                  <a:chOff x="2066262" y="2084291"/>
                  <a:chExt cx="5148421" cy="2059103"/>
                </a:xfrm>
              </p:grpSpPr>
              <p:sp>
                <p:nvSpPr>
                  <p:cNvPr id="17" name="等腰三角形 16"/>
                  <p:cNvSpPr/>
                  <p:nvPr/>
                </p:nvSpPr>
                <p:spPr>
                  <a:xfrm rot="5400000">
                    <a:off x="4035640" y="3702840"/>
                    <a:ext cx="214325" cy="142879"/>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8" name="等腰三角形 9"/>
                  <p:cNvSpPr/>
                  <p:nvPr/>
                </p:nvSpPr>
                <p:spPr>
                  <a:xfrm rot="18000000">
                    <a:off x="2044066" y="2458965"/>
                    <a:ext cx="341331" cy="296871"/>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 name="Text Box 13"/>
                  <p:cNvSpPr txBox="1">
                    <a:spLocks noChangeArrowheads="1"/>
                  </p:cNvSpPr>
                  <p:nvPr/>
                </p:nvSpPr>
                <p:spPr bwMode="auto">
                  <a:xfrm>
                    <a:off x="2501283" y="2928889"/>
                    <a:ext cx="4713414" cy="658849"/>
                  </a:xfrm>
                  <a:prstGeom prst="rect">
                    <a:avLst/>
                  </a:prstGeom>
                  <a:solidFill>
                    <a:schemeClr val="accent1">
                      <a:lumMod val="20000"/>
                      <a:lumOff val="80000"/>
                    </a:schemeClr>
                  </a:solidFill>
                  <a:ln w="9525" algn="ctr">
                    <a:noFill/>
                    <a:miter lim="800000"/>
                    <a:headEnd/>
                    <a:tailEnd/>
                  </a:ln>
                  <a:effectLst/>
                </p:spPr>
                <p:txBody>
                  <a:bodyPr tIns="118800">
                    <a:spAutoFit/>
                  </a:bodyPr>
                  <a:lstStyle/>
                  <a:p>
                    <a:pPr algn="ctr" eaLnBrk="0" fontAlgn="auto" hangingPunct="0">
                      <a:spcAft>
                        <a:spcPts val="0"/>
                      </a:spcAft>
                      <a:defRPr/>
                    </a:pPr>
                    <a:r>
                      <a:rPr lang="zh-CN" altLang="en-US" sz="3200" b="1" kern="0" spc="300" dirty="0">
                        <a:solidFill>
                          <a:schemeClr val="tx2">
                            <a:lumMod val="50000"/>
                          </a:schemeClr>
                        </a:solidFill>
                        <a:latin typeface="微软雅黑" pitchFamily="34" charset="-122"/>
                        <a:ea typeface="微软雅黑" pitchFamily="34" charset="-122"/>
                      </a:rPr>
                      <a:t>共性问题集中讲解   </a:t>
                    </a:r>
                    <a:endParaRPr lang="en-US" altLang="zh-CN" sz="3200" b="1" kern="0" spc="300" dirty="0">
                      <a:solidFill>
                        <a:schemeClr val="tx2">
                          <a:lumMod val="50000"/>
                        </a:schemeClr>
                      </a:solidFill>
                      <a:latin typeface="微软雅黑" pitchFamily="34" charset="-122"/>
                      <a:ea typeface="微软雅黑" pitchFamily="34" charset="-122"/>
                    </a:endParaRPr>
                  </a:p>
                </p:txBody>
              </p:sp>
              <p:sp>
                <p:nvSpPr>
                  <p:cNvPr id="20" name="等腰三角形 19"/>
                  <p:cNvSpPr/>
                  <p:nvPr/>
                </p:nvSpPr>
                <p:spPr>
                  <a:xfrm>
                    <a:off x="5714469" y="2370057"/>
                    <a:ext cx="500076" cy="404835"/>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1" name="等腰三角形 20"/>
                  <p:cNvSpPr/>
                  <p:nvPr/>
                </p:nvSpPr>
                <p:spPr>
                  <a:xfrm>
                    <a:off x="5285832" y="2084291"/>
                    <a:ext cx="714394" cy="571532"/>
                  </a:xfrm>
                  <a:prstGeom prst="triangle">
                    <a:avLst>
                      <a:gd name="adj" fmla="val 46614"/>
                    </a:avLst>
                  </a:prstGeom>
                  <a:no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2" name="等腰三角形 21"/>
                  <p:cNvSpPr/>
                  <p:nvPr/>
                </p:nvSpPr>
                <p:spPr>
                  <a:xfrm rot="5400000">
                    <a:off x="3849101" y="3849694"/>
                    <a:ext cx="333394" cy="254007"/>
                  </a:xfrm>
                  <a:prstGeom prst="triangle">
                    <a:avLst>
                      <a:gd name="adj" fmla="val 466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3" name="等腰三角形 22"/>
                  <p:cNvSpPr/>
                  <p:nvPr/>
                </p:nvSpPr>
                <p:spPr>
                  <a:xfrm rot="5400000">
                    <a:off x="5928783" y="3571866"/>
                    <a:ext cx="285766" cy="285758"/>
                  </a:xfrm>
                  <a:prstGeom prst="triangle">
                    <a:avLst>
                      <a:gd name="adj" fmla="val 46614"/>
                    </a:avLst>
                  </a:prstGeom>
                  <a:solidFill>
                    <a:srgbClr val="0E9CD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nvGrpSpPr>
              <p:cNvPr id="48137" name="组合 23"/>
              <p:cNvGrpSpPr>
                <a:grpSpLocks/>
              </p:cNvGrpSpPr>
              <p:nvPr/>
            </p:nvGrpSpPr>
            <p:grpSpPr bwMode="auto">
              <a:xfrm>
                <a:off x="7162740" y="3441725"/>
                <a:ext cx="480576" cy="357184"/>
                <a:chOff x="1566148" y="4958569"/>
                <a:chExt cx="1108844" cy="824139"/>
              </a:xfrm>
            </p:grpSpPr>
            <p:sp>
              <p:nvSpPr>
                <p:cNvPr id="13" name="任意多边形 12"/>
                <p:cNvSpPr/>
                <p:nvPr/>
              </p:nvSpPr>
              <p:spPr bwMode="auto">
                <a:xfrm>
                  <a:off x="1565117" y="4958555"/>
                  <a:ext cx="534791"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4396" h="1866444">
                      <a:moveTo>
                        <a:pt x="0" y="1857375"/>
                      </a:moveTo>
                      <a:lnTo>
                        <a:pt x="1165495" y="0"/>
                      </a:lnTo>
                      <a:lnTo>
                        <a:pt x="1214396" y="1857375"/>
                      </a:lnTo>
                      <a:lnTo>
                        <a:pt x="1205329" y="1866444"/>
                      </a:lnTo>
                      <a:lnTo>
                        <a:pt x="0" y="1857375"/>
                      </a:lnTo>
                      <a:close/>
                    </a:path>
                  </a:pathLst>
                </a:custGeom>
                <a:solidFill>
                  <a:srgbClr val="0E9CDE"/>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4" name="任意多边形 13"/>
                <p:cNvSpPr/>
                <p:nvPr/>
              </p:nvSpPr>
              <p:spPr bwMode="auto">
                <a:xfrm>
                  <a:off x="2085256" y="4958555"/>
                  <a:ext cx="589736" cy="824160"/>
                </a:xfrm>
                <a:custGeom>
                  <a:avLst/>
                  <a:gdLst>
                    <a:gd name="connsiteX0" fmla="*/ 0 w 2500312"/>
                    <a:gd name="connsiteY0" fmla="*/ 1857375 h 1857375"/>
                    <a:gd name="connsiteX1" fmla="*/ 1165495 w 2500312"/>
                    <a:gd name="connsiteY1" fmla="*/ 0 h 1857375"/>
                    <a:gd name="connsiteX2" fmla="*/ 2500312 w 2500312"/>
                    <a:gd name="connsiteY2" fmla="*/ 1857375 h 1857375"/>
                    <a:gd name="connsiteX3" fmla="*/ 0 w 2500312"/>
                    <a:gd name="connsiteY3" fmla="*/ 1857375 h 1857375"/>
                    <a:gd name="connsiteX0" fmla="*/ 0 w 2500312"/>
                    <a:gd name="connsiteY0" fmla="*/ 1857375 h 1866444"/>
                    <a:gd name="connsiteX1" fmla="*/ 1165495 w 2500312"/>
                    <a:gd name="connsiteY1" fmla="*/ 0 h 1866444"/>
                    <a:gd name="connsiteX2" fmla="*/ 2500312 w 2500312"/>
                    <a:gd name="connsiteY2" fmla="*/ 1857375 h 1866444"/>
                    <a:gd name="connsiteX3" fmla="*/ 1205329 w 2500312"/>
                    <a:gd name="connsiteY3" fmla="*/ 1866444 h 1866444"/>
                    <a:gd name="connsiteX4" fmla="*/ 0 w 2500312"/>
                    <a:gd name="connsiteY4" fmla="*/ 1857375 h 1866444"/>
                    <a:gd name="connsiteX0" fmla="*/ 0 w 1214396"/>
                    <a:gd name="connsiteY0" fmla="*/ 1857375 h 1866444"/>
                    <a:gd name="connsiteX1" fmla="*/ 1165495 w 1214396"/>
                    <a:gd name="connsiteY1" fmla="*/ 0 h 1866444"/>
                    <a:gd name="connsiteX2" fmla="*/ 1214396 w 1214396"/>
                    <a:gd name="connsiteY2" fmla="*/ 1857375 h 1866444"/>
                    <a:gd name="connsiteX3" fmla="*/ 1205329 w 1214396"/>
                    <a:gd name="connsiteY3" fmla="*/ 1866444 h 1866444"/>
                    <a:gd name="connsiteX4" fmla="*/ 0 w 1214396"/>
                    <a:gd name="connsiteY4" fmla="*/ 1857375 h 1866444"/>
                    <a:gd name="connsiteX0" fmla="*/ 691861 w 691861"/>
                    <a:gd name="connsiteY0" fmla="*/ 1857375 h 1866444"/>
                    <a:gd name="connsiteX1" fmla="*/ 0 w 691861"/>
                    <a:gd name="connsiteY1" fmla="*/ 0 h 1866444"/>
                    <a:gd name="connsiteX2" fmla="*/ 48901 w 691861"/>
                    <a:gd name="connsiteY2" fmla="*/ 1857375 h 1866444"/>
                    <a:gd name="connsiteX3" fmla="*/ 39834 w 691861"/>
                    <a:gd name="connsiteY3" fmla="*/ 1866444 h 1866444"/>
                    <a:gd name="connsiteX4" fmla="*/ 691861 w 691861"/>
                    <a:gd name="connsiteY4" fmla="*/ 1857375 h 1866444"/>
                    <a:gd name="connsiteX0" fmla="*/ 1049019 w 1049019"/>
                    <a:gd name="connsiteY0" fmla="*/ 1857375 h 1866444"/>
                    <a:gd name="connsiteX1" fmla="*/ 0 w 1049019"/>
                    <a:gd name="connsiteY1" fmla="*/ 0 h 1866444"/>
                    <a:gd name="connsiteX2" fmla="*/ 48901 w 1049019"/>
                    <a:gd name="connsiteY2" fmla="*/ 1857375 h 1866444"/>
                    <a:gd name="connsiteX3" fmla="*/ 39834 w 1049019"/>
                    <a:gd name="connsiteY3" fmla="*/ 1866444 h 1866444"/>
                    <a:gd name="connsiteX4" fmla="*/ 1049019 w 1049019"/>
                    <a:gd name="connsiteY4" fmla="*/ 1857375 h 1866444"/>
                    <a:gd name="connsiteX0" fmla="*/ 1334739 w 1334739"/>
                    <a:gd name="connsiteY0" fmla="*/ 1857375 h 1866444"/>
                    <a:gd name="connsiteX1" fmla="*/ 0 w 1334739"/>
                    <a:gd name="connsiteY1" fmla="*/ 0 h 1866444"/>
                    <a:gd name="connsiteX2" fmla="*/ 48901 w 1334739"/>
                    <a:gd name="connsiteY2" fmla="*/ 1857375 h 1866444"/>
                    <a:gd name="connsiteX3" fmla="*/ 39834 w 1334739"/>
                    <a:gd name="connsiteY3" fmla="*/ 1866444 h 1866444"/>
                    <a:gd name="connsiteX4" fmla="*/ 1334739 w 1334739"/>
                    <a:gd name="connsiteY4" fmla="*/ 1857375 h 186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739" h="1866444">
                      <a:moveTo>
                        <a:pt x="1334739" y="1857375"/>
                      </a:moveTo>
                      <a:lnTo>
                        <a:pt x="0" y="0"/>
                      </a:lnTo>
                      <a:lnTo>
                        <a:pt x="48901" y="1857375"/>
                      </a:lnTo>
                      <a:lnTo>
                        <a:pt x="39834" y="1866444"/>
                      </a:lnTo>
                      <a:lnTo>
                        <a:pt x="1334739" y="1857375"/>
                      </a:lnTo>
                      <a:close/>
                    </a:path>
                  </a:pathLst>
                </a:custGeom>
                <a:solidFill>
                  <a:srgbClr val="0C83B8"/>
                </a:solidFill>
                <a:ln w="9525">
                  <a:solidFill>
                    <a:srgbClr val="0E9C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grpSp>
      <p:sp>
        <p:nvSpPr>
          <p:cNvPr id="24"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28</a:t>
            </a:fld>
            <a:r>
              <a:rPr lang="en-US" altLang="zh-CN" dirty="0" smtClean="0"/>
              <a:t>/32</a:t>
            </a:r>
            <a:endParaRPr lang="zh-CN" alt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092280" y="285728"/>
            <a:ext cx="1872332" cy="523220"/>
          </a:xfrm>
        </p:spPr>
        <p:txBody>
          <a:bodyPr/>
          <a:lstStyle/>
          <a:p>
            <a:r>
              <a:rPr lang="zh-CN" altLang="en-US" dirty="0" smtClean="0"/>
              <a:t>项目总结</a:t>
            </a:r>
            <a:endParaRPr lang="zh-CN" altLang="en-US" dirty="0"/>
          </a:p>
        </p:txBody>
      </p:sp>
      <p:sp>
        <p:nvSpPr>
          <p:cNvPr id="3" name="内容占位符 2"/>
          <p:cNvSpPr>
            <a:spLocks noGrp="1"/>
          </p:cNvSpPr>
          <p:nvPr>
            <p:ph idx="1"/>
          </p:nvPr>
        </p:nvSpPr>
        <p:spPr/>
        <p:txBody>
          <a:bodyPr/>
          <a:lstStyle/>
          <a:p>
            <a:r>
              <a:rPr lang="zh-CN" altLang="en-US" smtClean="0"/>
              <a:t>讲解要点</a:t>
            </a:r>
            <a:endParaRPr lang="en-US" altLang="zh-CN" smtClean="0"/>
          </a:p>
          <a:p>
            <a:pPr lvl="1"/>
            <a:r>
              <a:rPr lang="zh-CN" altLang="en-US" smtClean="0"/>
              <a:t>完成情况、技能总结、经验分享、项目收获</a:t>
            </a:r>
            <a:endParaRPr lang="en-US" altLang="zh-CN" smtClean="0"/>
          </a:p>
          <a:p>
            <a:r>
              <a:rPr lang="zh-CN" altLang="en-US" smtClean="0"/>
              <a:t>表达要求</a:t>
            </a:r>
            <a:endParaRPr lang="en-US" altLang="zh-CN" smtClean="0"/>
          </a:p>
          <a:p>
            <a:pPr lvl="1"/>
            <a:r>
              <a:rPr lang="zh-CN" altLang="en-US" smtClean="0"/>
              <a:t>清晰流畅、有条理、重点突出</a:t>
            </a:r>
          </a:p>
          <a:p>
            <a:endParaRPr lang="zh-CN" altLang="en-US" dirty="0"/>
          </a:p>
        </p:txBody>
      </p:sp>
      <p:grpSp>
        <p:nvGrpSpPr>
          <p:cNvPr id="4" name="组合 9"/>
          <p:cNvGrpSpPr/>
          <p:nvPr/>
        </p:nvGrpSpPr>
        <p:grpSpPr>
          <a:xfrm>
            <a:off x="118906" y="857232"/>
            <a:ext cx="1502753" cy="428628"/>
            <a:chOff x="857224" y="5105541"/>
            <a:chExt cx="1502753" cy="428628"/>
          </a:xfrm>
        </p:grpSpPr>
        <p:pic>
          <p:nvPicPr>
            <p:cNvPr id="11" name="Picture 2" descr="C:\Users\meng.zhang\Desktop\ACCP7.0模版图标规范\doc_lines.png"/>
            <p:cNvPicPr>
              <a:picLocks noChangeAspect="1" noChangeArrowheads="1"/>
            </p:cNvPicPr>
            <p:nvPr/>
          </p:nvPicPr>
          <p:blipFill>
            <a:blip r:embed="rId2"/>
            <a:srcRect/>
            <a:stretch>
              <a:fillRect/>
            </a:stretch>
          </p:blipFill>
          <p:spPr bwMode="auto">
            <a:xfrm>
              <a:off x="857224" y="5105541"/>
              <a:ext cx="428628" cy="428628"/>
            </a:xfrm>
            <a:prstGeom prst="rect">
              <a:avLst/>
            </a:prstGeom>
            <a:noFill/>
          </p:spPr>
        </p:pic>
        <p:sp>
          <p:nvSpPr>
            <p:cNvPr id="12" name="TextBox 11"/>
            <p:cNvSpPr txBox="1"/>
            <p:nvPr/>
          </p:nvSpPr>
          <p:spPr>
            <a:xfrm>
              <a:off x="1142976" y="5119800"/>
              <a:ext cx="1217001" cy="400110"/>
            </a:xfrm>
            <a:prstGeom prst="rect">
              <a:avLst/>
            </a:prstGeom>
            <a:noFill/>
            <a:effectLst>
              <a:outerShdw blurRad="25400" dist="12700" dir="5400000" algn="t" rotWithShape="0">
                <a:prstClr val="black">
                  <a:alpha val="40000"/>
                </a:prstClr>
              </a:outerShdw>
            </a:effectLst>
          </p:spPr>
          <p:txBody>
            <a:bodyPr wrap="none" rtlCol="0">
              <a:spAutoFit/>
            </a:bodyPr>
            <a:lstStyle/>
            <a:p>
              <a:r>
                <a:rPr lang="zh-CN" altLang="en-US" sz="2000" b="1" dirty="0" smtClean="0">
                  <a:solidFill>
                    <a:schemeClr val="tx1"/>
                  </a:solidFill>
                  <a:latin typeface="黑体" pitchFamily="49" charset="-122"/>
                  <a:ea typeface="黑体" pitchFamily="49" charset="-122"/>
                </a:rPr>
                <a:t>作品展示</a:t>
              </a:r>
              <a:endParaRPr lang="zh-CN" altLang="en-US" sz="2000" b="1" dirty="0">
                <a:solidFill>
                  <a:schemeClr val="tx1"/>
                </a:solidFill>
                <a:latin typeface="黑体" pitchFamily="49" charset="-122"/>
                <a:ea typeface="黑体" pitchFamily="49" charset="-122"/>
              </a:endParaRPr>
            </a:p>
          </p:txBody>
        </p:sp>
      </p:grpSp>
      <p:sp>
        <p:nvSpPr>
          <p:cNvPr id="8"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29</a:t>
            </a:fld>
            <a:r>
              <a:rPr lang="en-US" altLang="zh-CN" dirty="0" smtClean="0"/>
              <a:t>/32</a:t>
            </a:r>
            <a:endParaRPr lang="zh-CN" altLang="en-US" dirty="0"/>
          </a:p>
        </p:txBody>
      </p:sp>
    </p:spTree>
    <p:extLst>
      <p:ext uri="{BB962C8B-B14F-4D97-AF65-F5344CB8AC3E}">
        <p14:creationId xmlns:p14="http://schemas.microsoft.com/office/powerpoint/2010/main" val="38777519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5508104" y="286077"/>
            <a:ext cx="3456509" cy="523220"/>
          </a:xfrm>
        </p:spPr>
        <p:txBody>
          <a:bodyPr/>
          <a:lstStyle/>
          <a:p>
            <a:pPr>
              <a:defRPr/>
            </a:pPr>
            <a:r>
              <a:rPr lang="zh-CN" altLang="en-US" dirty="0"/>
              <a:t>训练的技能</a:t>
            </a:r>
            <a:r>
              <a:rPr lang="zh-CN" altLang="en-US" dirty="0" smtClean="0"/>
              <a:t>点</a:t>
            </a:r>
            <a:r>
              <a:rPr lang="en-US" altLang="zh-CN" dirty="0" smtClean="0"/>
              <a:t>2-1</a:t>
            </a:r>
            <a:endParaRPr dirty="0" smtClean="0"/>
          </a:p>
        </p:txBody>
      </p:sp>
      <p:sp>
        <p:nvSpPr>
          <p:cNvPr id="4099" name="Rectangle 3"/>
          <p:cNvSpPr>
            <a:spLocks noGrp="1" noChangeArrowheads="1"/>
          </p:cNvSpPr>
          <p:nvPr>
            <p:ph idx="1"/>
          </p:nvPr>
        </p:nvSpPr>
        <p:spPr>
          <a:xfrm>
            <a:off x="784225" y="1214438"/>
            <a:ext cx="7645400" cy="4158778"/>
          </a:xfrm>
        </p:spPr>
        <p:txBody>
          <a:bodyPr/>
          <a:lstStyle/>
          <a:p>
            <a:pPr>
              <a:defRPr/>
            </a:pPr>
            <a:r>
              <a:rPr lang="zh-CN" altLang="en-US" dirty="0"/>
              <a:t>使用</a:t>
            </a:r>
            <a:r>
              <a:rPr lang="en-US" altLang="zh-CN" dirty="0" err="1"/>
              <a:t>jQuery</a:t>
            </a:r>
            <a:r>
              <a:rPr lang="zh-CN" altLang="en-US" dirty="0"/>
              <a:t>选择器访问</a:t>
            </a:r>
            <a:r>
              <a:rPr lang="zh-CN" altLang="en-US" dirty="0" smtClean="0"/>
              <a:t>节点</a:t>
            </a:r>
            <a:endParaRPr lang="zh-CN" altLang="en-US" dirty="0"/>
          </a:p>
          <a:p>
            <a:pPr>
              <a:defRPr/>
            </a:pPr>
            <a:r>
              <a:rPr lang="zh-CN" altLang="en-US" dirty="0" smtClean="0"/>
              <a:t>使用</a:t>
            </a:r>
            <a:r>
              <a:rPr lang="en-US" altLang="zh-CN" dirty="0" err="1"/>
              <a:t>jQuery</a:t>
            </a:r>
            <a:r>
              <a:rPr lang="en-US" altLang="zh-CN" dirty="0"/>
              <a:t> </a:t>
            </a:r>
            <a:r>
              <a:rPr lang="zh-CN" altLang="en-US" dirty="0"/>
              <a:t>获取页面中的样式</a:t>
            </a:r>
            <a:r>
              <a:rPr lang="zh-CN" altLang="en-US" dirty="0" smtClean="0"/>
              <a:t>属性</a:t>
            </a:r>
            <a:endParaRPr lang="zh-CN" altLang="en-US" dirty="0"/>
          </a:p>
          <a:p>
            <a:pPr>
              <a:defRPr/>
            </a:pPr>
            <a:r>
              <a:rPr lang="zh-CN" altLang="en-US" dirty="0" smtClean="0"/>
              <a:t>使用</a:t>
            </a:r>
            <a:r>
              <a:rPr lang="en-US" altLang="zh-CN" dirty="0" err="1"/>
              <a:t>jQuery</a:t>
            </a:r>
            <a:r>
              <a:rPr lang="zh-CN" altLang="en-US" dirty="0"/>
              <a:t>动态地改变页面元素的</a:t>
            </a:r>
            <a:r>
              <a:rPr lang="zh-CN" altLang="en-US" dirty="0" smtClean="0"/>
              <a:t>样式</a:t>
            </a:r>
            <a:endParaRPr lang="zh-CN" altLang="en-US" dirty="0"/>
          </a:p>
          <a:p>
            <a:pPr>
              <a:defRPr/>
            </a:pPr>
            <a:r>
              <a:rPr lang="zh-CN" altLang="en-US" dirty="0" smtClean="0"/>
              <a:t>使用</a:t>
            </a:r>
            <a:r>
              <a:rPr lang="en-US" altLang="zh-CN" dirty="0" err="1"/>
              <a:t>jQuery</a:t>
            </a:r>
            <a:r>
              <a:rPr lang="zh-CN" altLang="en-US" dirty="0"/>
              <a:t>动态获取或改变页面的</a:t>
            </a:r>
            <a:r>
              <a:rPr lang="zh-CN" altLang="en-US" dirty="0" smtClean="0"/>
              <a:t>内容</a:t>
            </a:r>
            <a:endParaRPr lang="zh-CN" altLang="en-US" dirty="0"/>
          </a:p>
          <a:p>
            <a:pPr>
              <a:defRPr/>
            </a:pPr>
            <a:r>
              <a:rPr lang="zh-CN" altLang="en-US" dirty="0" smtClean="0"/>
              <a:t>使用</a:t>
            </a:r>
            <a:r>
              <a:rPr lang="en-US" altLang="zh-CN" dirty="0" err="1"/>
              <a:t>jQuery</a:t>
            </a:r>
            <a:r>
              <a:rPr lang="zh-CN" altLang="en-US" dirty="0"/>
              <a:t>中的显示隐藏、滑动、动画等实现页面</a:t>
            </a:r>
            <a:r>
              <a:rPr lang="zh-CN" altLang="en-US" dirty="0" smtClean="0"/>
              <a:t>特效</a:t>
            </a:r>
            <a:endParaRPr lang="zh-CN" altLang="en-US" dirty="0"/>
          </a:p>
          <a:p>
            <a:pPr>
              <a:defRPr/>
            </a:pPr>
            <a:r>
              <a:rPr lang="zh-CN" altLang="en-US" dirty="0" smtClean="0"/>
              <a:t>使用</a:t>
            </a:r>
            <a:r>
              <a:rPr lang="en-US" altLang="zh-CN" dirty="0"/>
              <a:t>blur( )</a:t>
            </a:r>
            <a:r>
              <a:rPr lang="zh-CN" altLang="en-US" dirty="0"/>
              <a:t>和</a:t>
            </a:r>
            <a:r>
              <a:rPr lang="en-US" altLang="zh-CN" dirty="0"/>
              <a:t>focus( )</a:t>
            </a:r>
            <a:r>
              <a:rPr lang="zh-CN" altLang="en-US" dirty="0"/>
              <a:t>事件方法改变文本框失去焦点和获得焦点时的样式，即时地在层中显示提示</a:t>
            </a:r>
            <a:r>
              <a:rPr lang="zh-CN" altLang="en-US" dirty="0" smtClean="0"/>
              <a:t>内容</a:t>
            </a:r>
            <a:endParaRPr lang="zh-CN" altLang="en-US" dirty="0"/>
          </a:p>
        </p:txBody>
      </p:sp>
      <p:pic>
        <p:nvPicPr>
          <p:cNvPr id="8" name="Picture 3" descr="C:\Users\meng.zhang\Desktop\ACCP7.0模版图标规范\是.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6862" y="1556792"/>
            <a:ext cx="714375"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3" descr="C:\Users\meng.zhang\Desktop\ACCP7.0模版图标规范\是.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6862" y="1010990"/>
            <a:ext cx="714375"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3" descr="C:\Users\meng.zhang\Desktop\ACCP7.0模版图标规范\是.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1210" y="2086000"/>
            <a:ext cx="714375"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 descr="C:\Users\meng.zhang\Desktop\ACCP7.0模版图标规范\是.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1210" y="2517800"/>
            <a:ext cx="714375"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C:\Users\meng.zhang\Desktop\ACCP7.0模版图标规范\是.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1210" y="3368700"/>
            <a:ext cx="714375"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3" descr="C:\Users\meng.zhang\Desktop\ACCP7.0模版图标规范\是.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1210" y="4702200"/>
            <a:ext cx="714375"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3</a:t>
            </a:fld>
            <a:r>
              <a:rPr lang="en-US" altLang="zh-CN" dirty="0" smtClean="0"/>
              <a:t>/32</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500"/>
                                        <p:tgtEl>
                                          <p:spTgt spid="12"/>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62" name="Rectangle 2"/>
          <p:cNvSpPr>
            <a:spLocks noGrp="1" noChangeArrowheads="1"/>
          </p:cNvSpPr>
          <p:nvPr>
            <p:ph type="title"/>
          </p:nvPr>
        </p:nvSpPr>
        <p:spPr>
          <a:xfrm>
            <a:off x="7092280" y="285728"/>
            <a:ext cx="1872332" cy="523220"/>
          </a:xfrm>
        </p:spPr>
        <p:txBody>
          <a:bodyPr/>
          <a:lstStyle/>
          <a:p>
            <a:r>
              <a:rPr lang="zh-CN" altLang="en-US" dirty="0" smtClean="0"/>
              <a:t>技能总结</a:t>
            </a:r>
            <a:endParaRPr lang="en-US" altLang="zh-CN" dirty="0"/>
          </a:p>
        </p:txBody>
      </p:sp>
      <p:sp>
        <p:nvSpPr>
          <p:cNvPr id="450563" name="Rectangle 3"/>
          <p:cNvSpPr>
            <a:spLocks noGrp="1" noChangeArrowheads="1"/>
          </p:cNvSpPr>
          <p:nvPr>
            <p:ph idx="1"/>
          </p:nvPr>
        </p:nvSpPr>
        <p:spPr>
          <a:xfrm>
            <a:off x="784254" y="1214422"/>
            <a:ext cx="7964210" cy="2790642"/>
          </a:xfrm>
        </p:spPr>
        <p:txBody>
          <a:bodyPr/>
          <a:lstStyle/>
          <a:p>
            <a:r>
              <a:rPr lang="zh-CN" altLang="en-US" dirty="0" smtClean="0"/>
              <a:t>技术实现</a:t>
            </a:r>
          </a:p>
          <a:p>
            <a:pPr lvl="1"/>
            <a:r>
              <a:rPr lang="zh-CN" altLang="en-US" dirty="0"/>
              <a:t>使用</a:t>
            </a:r>
            <a:r>
              <a:rPr lang="en-US" altLang="zh-CN" dirty="0" err="1" smtClean="0"/>
              <a:t>jQuery</a:t>
            </a:r>
            <a:r>
              <a:rPr lang="zh-CN" altLang="en-US" dirty="0" smtClean="0"/>
              <a:t>操作网页内容和样式</a:t>
            </a:r>
            <a:endParaRPr lang="en-US" altLang="zh-CN" dirty="0" smtClean="0"/>
          </a:p>
          <a:p>
            <a:pPr lvl="1"/>
            <a:r>
              <a:rPr lang="zh-CN" altLang="en-US" dirty="0" smtClean="0"/>
              <a:t>使用</a:t>
            </a:r>
            <a:r>
              <a:rPr lang="en-US" altLang="zh-CN" dirty="0" err="1" smtClean="0"/>
              <a:t>jQuery</a:t>
            </a:r>
            <a:r>
              <a:rPr lang="zh-CN" altLang="en-US" dirty="0" smtClean="0"/>
              <a:t>实现网页动画</a:t>
            </a:r>
            <a:endParaRPr lang="en-US" altLang="zh-CN" dirty="0" smtClean="0"/>
          </a:p>
          <a:p>
            <a:pPr lvl="1"/>
            <a:r>
              <a:rPr lang="zh-CN" altLang="en-US" dirty="0" smtClean="0"/>
              <a:t>使用</a:t>
            </a:r>
            <a:r>
              <a:rPr lang="en-US" altLang="zh-CN" dirty="0" smtClean="0"/>
              <a:t>HTML5</a:t>
            </a:r>
            <a:r>
              <a:rPr lang="zh-CN" altLang="en-US" dirty="0" smtClean="0"/>
              <a:t>、</a:t>
            </a:r>
            <a:r>
              <a:rPr lang="en-US" altLang="zh-CN" dirty="0" err="1" smtClean="0"/>
              <a:t>jQuery</a:t>
            </a:r>
            <a:r>
              <a:rPr lang="zh-CN" altLang="en-US" dirty="0" smtClean="0"/>
              <a:t>实现表单验证</a:t>
            </a:r>
            <a:endParaRPr lang="zh-CN" altLang="en-US" dirty="0"/>
          </a:p>
        </p:txBody>
      </p:sp>
      <p:sp>
        <p:nvSpPr>
          <p:cNvPr id="5"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30</a:t>
            </a:fld>
            <a:r>
              <a:rPr lang="en-US" altLang="zh-CN" dirty="0" smtClean="0"/>
              <a:t>/32</a:t>
            </a:r>
            <a:endParaRPr lang="zh-CN" altLang="en-US" dirty="0"/>
          </a:p>
        </p:txBody>
      </p:sp>
    </p:spTree>
    <p:extLst>
      <p:ext uri="{BB962C8B-B14F-4D97-AF65-F5344CB8AC3E}">
        <p14:creationId xmlns:p14="http://schemas.microsoft.com/office/powerpoint/2010/main" val="22575629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5508104" y="286077"/>
            <a:ext cx="3456509" cy="523220"/>
          </a:xfrm>
        </p:spPr>
        <p:txBody>
          <a:bodyPr/>
          <a:lstStyle/>
          <a:p>
            <a:pPr>
              <a:defRPr/>
            </a:pPr>
            <a:r>
              <a:rPr lang="zh-CN" altLang="en-US" dirty="0"/>
              <a:t>训练的技能</a:t>
            </a:r>
            <a:r>
              <a:rPr lang="zh-CN" altLang="en-US" dirty="0" smtClean="0"/>
              <a:t>点</a:t>
            </a:r>
            <a:r>
              <a:rPr lang="en-US" altLang="zh-CN" dirty="0" smtClean="0"/>
              <a:t>2-2</a:t>
            </a:r>
            <a:endParaRPr dirty="0" smtClean="0"/>
          </a:p>
        </p:txBody>
      </p:sp>
      <p:sp>
        <p:nvSpPr>
          <p:cNvPr id="4099" name="Rectangle 3"/>
          <p:cNvSpPr>
            <a:spLocks noGrp="1" noChangeArrowheads="1"/>
          </p:cNvSpPr>
          <p:nvPr>
            <p:ph idx="1"/>
          </p:nvPr>
        </p:nvSpPr>
        <p:spPr>
          <a:xfrm>
            <a:off x="784225" y="1214438"/>
            <a:ext cx="7645400" cy="2862634"/>
          </a:xfrm>
        </p:spPr>
        <p:txBody>
          <a:bodyPr/>
          <a:lstStyle/>
          <a:p>
            <a:pPr>
              <a:defRPr/>
            </a:pPr>
            <a:r>
              <a:rPr lang="zh-CN" altLang="en-US" dirty="0" smtClean="0"/>
              <a:t>使用</a:t>
            </a:r>
            <a:r>
              <a:rPr lang="en-US" altLang="zh-CN" dirty="0"/>
              <a:t>HTML5</a:t>
            </a:r>
            <a:r>
              <a:rPr lang="zh-CN" altLang="en-US" dirty="0"/>
              <a:t>验证表单</a:t>
            </a:r>
            <a:r>
              <a:rPr lang="zh-CN" altLang="en-US" dirty="0" smtClean="0"/>
              <a:t>内容</a:t>
            </a:r>
            <a:endParaRPr lang="zh-CN" altLang="en-US" dirty="0"/>
          </a:p>
          <a:p>
            <a:pPr>
              <a:defRPr/>
            </a:pPr>
            <a:r>
              <a:rPr lang="zh-CN" altLang="en-US" dirty="0" smtClean="0"/>
              <a:t>使用</a:t>
            </a:r>
            <a:r>
              <a:rPr lang="zh-CN" altLang="en-US" dirty="0"/>
              <a:t>正则表达式匹配表</a:t>
            </a:r>
            <a:r>
              <a:rPr lang="zh-CN" altLang="en-US" dirty="0" smtClean="0"/>
              <a:t>单</a:t>
            </a:r>
            <a:endParaRPr lang="zh-CN" altLang="en-US" dirty="0"/>
          </a:p>
          <a:p>
            <a:pPr>
              <a:defRPr/>
            </a:pPr>
            <a:r>
              <a:rPr lang="zh-CN" altLang="en-US" dirty="0" smtClean="0"/>
              <a:t>使用</a:t>
            </a:r>
            <a:r>
              <a:rPr lang="en-US" altLang="zh-CN" dirty="0"/>
              <a:t>alert( )</a:t>
            </a:r>
            <a:r>
              <a:rPr lang="zh-CN" altLang="en-US" dirty="0"/>
              <a:t>方法弹出提示</a:t>
            </a:r>
            <a:r>
              <a:rPr lang="zh-CN" altLang="en-US" dirty="0" smtClean="0"/>
              <a:t>信息</a:t>
            </a:r>
            <a:endParaRPr lang="zh-CN" altLang="en-US" dirty="0"/>
          </a:p>
          <a:p>
            <a:pPr>
              <a:defRPr/>
            </a:pPr>
            <a:r>
              <a:rPr lang="zh-CN" altLang="en-US" dirty="0" smtClean="0"/>
              <a:t>使用</a:t>
            </a:r>
            <a:r>
              <a:rPr lang="zh-CN" altLang="en-US" dirty="0"/>
              <a:t>定时函数</a:t>
            </a:r>
            <a:r>
              <a:rPr lang="en-US" altLang="zh-CN" dirty="0" err="1"/>
              <a:t>setTimeout</a:t>
            </a:r>
            <a:r>
              <a:rPr lang="en-US" altLang="zh-CN" dirty="0"/>
              <a:t>( )</a:t>
            </a:r>
            <a:r>
              <a:rPr lang="zh-CN" altLang="en-US" dirty="0"/>
              <a:t>方法或</a:t>
            </a:r>
            <a:r>
              <a:rPr lang="en-US" altLang="zh-CN" dirty="0" err="1"/>
              <a:t>setInterval</a:t>
            </a:r>
            <a:r>
              <a:rPr lang="en-US" altLang="zh-CN" dirty="0"/>
              <a:t>( )</a:t>
            </a:r>
            <a:r>
              <a:rPr lang="zh-CN" altLang="en-US" dirty="0"/>
              <a:t>方法实现轮换广告和循环滚动</a:t>
            </a:r>
            <a:r>
              <a:rPr lang="zh-CN" altLang="en-US" dirty="0" smtClean="0"/>
              <a:t>效果使用</a:t>
            </a:r>
            <a:r>
              <a:rPr lang="zh-CN" altLang="en-US" dirty="0"/>
              <a:t>数组和</a:t>
            </a:r>
            <a:r>
              <a:rPr lang="en-US" altLang="zh-CN" dirty="0" err="1"/>
              <a:t>jQuery</a:t>
            </a:r>
            <a:r>
              <a:rPr lang="en-US" altLang="zh-CN" dirty="0"/>
              <a:t> </a:t>
            </a:r>
            <a:r>
              <a:rPr lang="zh-CN" altLang="en-US" dirty="0"/>
              <a:t>动态地创建</a:t>
            </a:r>
            <a:r>
              <a:rPr lang="en-US" altLang="zh-CN" dirty="0"/>
              <a:t>DOM</a:t>
            </a:r>
            <a:r>
              <a:rPr lang="zh-CN" altLang="en-US" dirty="0"/>
              <a:t>，实现级联效果</a:t>
            </a:r>
          </a:p>
        </p:txBody>
      </p:sp>
      <p:pic>
        <p:nvPicPr>
          <p:cNvPr id="8" name="Picture 3" descr="C:\Users\meng.zhang\Desktop\ACCP7.0模版图标规范\是.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72198" y="2024975"/>
            <a:ext cx="714375"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3" descr="C:\Users\meng.zhang\Desktop\ACCP7.0模版图标规范\是.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72198" y="1055067"/>
            <a:ext cx="714375"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2" descr="C:\Users\meng.zhang\Desktop\ACCP7.0模版图标规范\啊-1.png"/>
          <p:cNvPicPr>
            <a:picLocks noChangeAspect="1" noChangeArrowheads="1"/>
          </p:cNvPicPr>
          <p:nvPr/>
        </p:nvPicPr>
        <p:blipFill>
          <a:blip r:embed="rId3" cstate="print"/>
          <a:srcRect/>
          <a:stretch>
            <a:fillRect/>
          </a:stretch>
        </p:blipFill>
        <p:spPr bwMode="auto">
          <a:xfrm>
            <a:off x="6448803" y="1628800"/>
            <a:ext cx="643477" cy="648334"/>
          </a:xfrm>
          <a:prstGeom prst="rect">
            <a:avLst/>
          </a:prstGeom>
          <a:noFill/>
        </p:spPr>
      </p:pic>
      <p:pic>
        <p:nvPicPr>
          <p:cNvPr id="10" name="Picture 2" descr="C:\Users\meng.zhang\Desktop\ACCP7.0模版图标规范\啊-1.png"/>
          <p:cNvPicPr>
            <a:picLocks noChangeAspect="1" noChangeArrowheads="1"/>
          </p:cNvPicPr>
          <p:nvPr/>
        </p:nvPicPr>
        <p:blipFill>
          <a:blip r:embed="rId3" cstate="print"/>
          <a:srcRect/>
          <a:stretch>
            <a:fillRect/>
          </a:stretch>
        </p:blipFill>
        <p:spPr bwMode="auto">
          <a:xfrm>
            <a:off x="7956376" y="3263633"/>
            <a:ext cx="643477" cy="648334"/>
          </a:xfrm>
          <a:prstGeom prst="rect">
            <a:avLst/>
          </a:prstGeom>
          <a:noFill/>
        </p:spPr>
      </p:pic>
      <p:sp>
        <p:nvSpPr>
          <p:cNvPr id="12"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4</a:t>
            </a:fld>
            <a:r>
              <a:rPr lang="en-US" altLang="zh-CN" dirty="0" smtClean="0"/>
              <a:t>/32</a:t>
            </a:r>
            <a:endParaRPr lang="zh-CN" altLang="en-US" dirty="0"/>
          </a:p>
        </p:txBody>
      </p:sp>
    </p:spTree>
    <p:extLst>
      <p:ext uri="{BB962C8B-B14F-4D97-AF65-F5344CB8AC3E}">
        <p14:creationId xmlns:p14="http://schemas.microsoft.com/office/powerpoint/2010/main" val="278883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7"/>
          <p:cNvSpPr>
            <a:spLocks noGrp="1" noChangeArrowheads="1"/>
          </p:cNvSpPr>
          <p:nvPr>
            <p:ph type="title"/>
          </p:nvPr>
        </p:nvSpPr>
        <p:spPr>
          <a:xfrm>
            <a:off x="7308850" y="285750"/>
            <a:ext cx="1655763" cy="523875"/>
          </a:xfrm>
        </p:spPr>
        <p:txBody>
          <a:bodyPr/>
          <a:lstStyle/>
          <a:p>
            <a:pPr>
              <a:defRPr/>
            </a:pPr>
            <a:r>
              <a:rPr lang="zh-CN" altLang="en-US" dirty="0" smtClean="0"/>
              <a:t>任务描述</a:t>
            </a:r>
            <a:endParaRPr dirty="0" smtClean="0"/>
          </a:p>
        </p:txBody>
      </p:sp>
      <p:sp>
        <p:nvSpPr>
          <p:cNvPr id="481282" name="Rectangle 2"/>
          <p:cNvSpPr>
            <a:spLocks noGrp="1" noChangeArrowheads="1"/>
          </p:cNvSpPr>
          <p:nvPr>
            <p:ph idx="1"/>
          </p:nvPr>
        </p:nvSpPr>
        <p:spPr>
          <a:xfrm>
            <a:off x="784225" y="1214438"/>
            <a:ext cx="4363839" cy="2934642"/>
          </a:xfrm>
        </p:spPr>
        <p:txBody>
          <a:bodyPr/>
          <a:lstStyle/>
          <a:p>
            <a:pPr>
              <a:defRPr/>
            </a:pPr>
            <a:r>
              <a:rPr lang="zh-CN" altLang="en-US" dirty="0"/>
              <a:t>制作</a:t>
            </a:r>
            <a:r>
              <a:rPr lang="en-US" altLang="zh-CN" dirty="0"/>
              <a:t>1</a:t>
            </a:r>
            <a:r>
              <a:rPr lang="zh-CN" altLang="en-US" dirty="0"/>
              <a:t>号店网站网页</a:t>
            </a:r>
            <a:r>
              <a:rPr lang="zh-CN" altLang="en-US" dirty="0" smtClean="0"/>
              <a:t>特效</a:t>
            </a:r>
            <a:endParaRPr lang="en-US" altLang="zh-CN" dirty="0" smtClean="0"/>
          </a:p>
          <a:p>
            <a:pPr lvl="1">
              <a:defRPr/>
            </a:pPr>
            <a:r>
              <a:rPr lang="zh-CN" altLang="en-US" dirty="0" smtClean="0"/>
              <a:t>首页</a:t>
            </a:r>
            <a:r>
              <a:rPr lang="zh-CN" altLang="en-US" dirty="0"/>
              <a:t>特效</a:t>
            </a:r>
          </a:p>
          <a:p>
            <a:pPr lvl="1">
              <a:defRPr/>
            </a:pPr>
            <a:r>
              <a:rPr lang="zh-CN" altLang="en-US" dirty="0" smtClean="0"/>
              <a:t>搜索</a:t>
            </a:r>
            <a:r>
              <a:rPr lang="zh-CN" altLang="en-US" dirty="0"/>
              <a:t>列表页特效</a:t>
            </a:r>
          </a:p>
          <a:p>
            <a:pPr lvl="1">
              <a:defRPr/>
            </a:pPr>
            <a:r>
              <a:rPr lang="zh-CN" altLang="en-US" dirty="0" smtClean="0"/>
              <a:t>商品</a:t>
            </a:r>
            <a:r>
              <a:rPr lang="zh-CN" altLang="en-US" dirty="0"/>
              <a:t>详情页特效</a:t>
            </a:r>
          </a:p>
          <a:p>
            <a:pPr lvl="1">
              <a:defRPr/>
            </a:pPr>
            <a:r>
              <a:rPr lang="zh-CN" altLang="en-US" dirty="0" smtClean="0"/>
              <a:t>注册</a:t>
            </a:r>
            <a:r>
              <a:rPr lang="zh-CN" altLang="en-US" dirty="0"/>
              <a:t>页特效</a:t>
            </a:r>
          </a:p>
          <a:p>
            <a:pPr lvl="1">
              <a:defRPr/>
            </a:pPr>
            <a:r>
              <a:rPr lang="zh-CN" altLang="en-US" dirty="0" smtClean="0"/>
              <a:t>登录</a:t>
            </a:r>
            <a:r>
              <a:rPr lang="zh-CN" altLang="en-US" dirty="0"/>
              <a:t>页特效</a:t>
            </a:r>
          </a:p>
        </p:txBody>
      </p:sp>
      <p:pic>
        <p:nvPicPr>
          <p:cNvPr id="3" name="Picture 2" descr="图1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64088" y="908720"/>
            <a:ext cx="2520280" cy="5815151"/>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4" name="Picture 3" descr="图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60710" y="836712"/>
            <a:ext cx="2823658" cy="598108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5" name="Picture 4" descr="图1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37844" y="870744"/>
            <a:ext cx="1269390" cy="576064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1029" name="Picture 5" descr="图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7864" y="3212976"/>
            <a:ext cx="5645168" cy="295232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6" name="Picture 6" descr="图1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47368" y="3429000"/>
            <a:ext cx="5435600" cy="29241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11"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5</a:t>
            </a:fld>
            <a:r>
              <a:rPr lang="en-US" altLang="zh-CN" dirty="0" smtClean="0"/>
              <a:t>/32</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00" fill="hold"/>
                                        <p:tgtEl>
                                          <p:spTgt spid="481282">
                                            <p:txEl>
                                              <p:pRg st="1" end="1"/>
                                            </p:txEl>
                                          </p:spTgt>
                                        </p:tgtEl>
                                        <p:attrNameLst>
                                          <p:attrName>style.color</p:attrName>
                                        </p:attrNameLst>
                                      </p:cBhvr>
                                      <p:to>
                                        <a:srgbClr val="FF0000"/>
                                      </p:to>
                                    </p:animClr>
                                  </p:childTnLst>
                                </p:cTn>
                              </p:par>
                            </p:childTnLst>
                          </p:cTn>
                        </p:par>
                        <p:par>
                          <p:cTn id="7" fill="hold">
                            <p:stCondLst>
                              <p:cond delay="1000"/>
                            </p:stCondLst>
                            <p:childTnLst>
                              <p:par>
                                <p:cTn id="8" presetID="22" presetClass="entr" presetSubtype="8" fill="hold"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3"/>
                                        </p:tgtEl>
                                        <p:attrNameLst>
                                          <p:attrName>style.visibility</p:attrName>
                                        </p:attrNameLst>
                                      </p:cBhvr>
                                      <p:to>
                                        <p:strVal val="hidden"/>
                                      </p:to>
                                    </p:set>
                                  </p:childTnLst>
                                </p:cTn>
                              </p:par>
                            </p:childTnLst>
                          </p:cTn>
                        </p:par>
                        <p:par>
                          <p:cTn id="15" fill="hold">
                            <p:stCondLst>
                              <p:cond delay="0"/>
                            </p:stCondLst>
                            <p:childTnLst>
                              <p:par>
                                <p:cTn id="16" presetID="3" presetClass="emph" presetSubtype="2" fill="hold" nodeType="afterEffect">
                                  <p:stCondLst>
                                    <p:cond delay="0"/>
                                  </p:stCondLst>
                                  <p:childTnLst>
                                    <p:animClr clrSpc="rgb" dir="cw">
                                      <p:cBhvr override="childStyle">
                                        <p:cTn id="17" dur="1000" fill="hold"/>
                                        <p:tgtEl>
                                          <p:spTgt spid="481282">
                                            <p:txEl>
                                              <p:pRg st="2" end="2"/>
                                            </p:txEl>
                                          </p:spTgt>
                                        </p:tgtEl>
                                        <p:attrNameLst>
                                          <p:attrName>style.color</p:attrName>
                                        </p:attrNameLst>
                                      </p:cBhvr>
                                      <p:to>
                                        <a:srgbClr val="FF0000"/>
                                      </p:to>
                                    </p:animClr>
                                  </p:childTnLst>
                                </p:cTn>
                              </p:par>
                            </p:childTnLst>
                          </p:cTn>
                        </p:par>
                        <p:par>
                          <p:cTn id="18" fill="hold">
                            <p:stCondLst>
                              <p:cond delay="1000"/>
                            </p:stCondLst>
                            <p:childTnLst>
                              <p:par>
                                <p:cTn id="19" presetID="22" presetClass="entr" presetSubtype="8"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xit" presetSubtype="0" fill="hold" nodeType="clickEffect">
                                  <p:stCondLst>
                                    <p:cond delay="0"/>
                                  </p:stCondLst>
                                  <p:childTnLst>
                                    <p:set>
                                      <p:cBhvr>
                                        <p:cTn id="25" dur="1" fill="hold">
                                          <p:stCondLst>
                                            <p:cond delay="0"/>
                                          </p:stCondLst>
                                        </p:cTn>
                                        <p:tgtEl>
                                          <p:spTgt spid="4"/>
                                        </p:tgtEl>
                                        <p:attrNameLst>
                                          <p:attrName>style.visibility</p:attrName>
                                        </p:attrNameLst>
                                      </p:cBhvr>
                                      <p:to>
                                        <p:strVal val="hidden"/>
                                      </p:to>
                                    </p:set>
                                  </p:childTnLst>
                                </p:cTn>
                              </p:par>
                            </p:childTnLst>
                          </p:cTn>
                        </p:par>
                        <p:par>
                          <p:cTn id="26" fill="hold">
                            <p:stCondLst>
                              <p:cond delay="0"/>
                            </p:stCondLst>
                            <p:childTnLst>
                              <p:par>
                                <p:cTn id="27" presetID="3" presetClass="emph" presetSubtype="2" fill="hold" nodeType="afterEffect">
                                  <p:stCondLst>
                                    <p:cond delay="0"/>
                                  </p:stCondLst>
                                  <p:childTnLst>
                                    <p:animClr clrSpc="rgb" dir="cw">
                                      <p:cBhvr override="childStyle">
                                        <p:cTn id="28" dur="1000" fill="hold"/>
                                        <p:tgtEl>
                                          <p:spTgt spid="481282">
                                            <p:txEl>
                                              <p:pRg st="3" end="3"/>
                                            </p:txEl>
                                          </p:spTgt>
                                        </p:tgtEl>
                                        <p:attrNameLst>
                                          <p:attrName>style.color</p:attrName>
                                        </p:attrNameLst>
                                      </p:cBhvr>
                                      <p:to>
                                        <a:srgbClr val="FF0000"/>
                                      </p:to>
                                    </p:animClr>
                                  </p:childTnLst>
                                </p:cTn>
                              </p:par>
                            </p:childTnLst>
                          </p:cTn>
                        </p:par>
                        <p:par>
                          <p:cTn id="29" fill="hold">
                            <p:stCondLst>
                              <p:cond delay="1000"/>
                            </p:stCondLst>
                            <p:childTnLst>
                              <p:par>
                                <p:cTn id="30" presetID="22" presetClass="entr" presetSubtype="8"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5"/>
                                        </p:tgtEl>
                                        <p:attrNameLst>
                                          <p:attrName>style.visibility</p:attrName>
                                        </p:attrNameLst>
                                      </p:cBhvr>
                                      <p:to>
                                        <p:strVal val="hidden"/>
                                      </p:to>
                                    </p:set>
                                  </p:childTnLst>
                                </p:cTn>
                              </p:par>
                            </p:childTnLst>
                          </p:cTn>
                        </p:par>
                        <p:par>
                          <p:cTn id="37" fill="hold">
                            <p:stCondLst>
                              <p:cond delay="0"/>
                            </p:stCondLst>
                            <p:childTnLst>
                              <p:par>
                                <p:cTn id="38" presetID="3" presetClass="emph" presetSubtype="2" fill="hold" nodeType="afterEffect">
                                  <p:stCondLst>
                                    <p:cond delay="0"/>
                                  </p:stCondLst>
                                  <p:childTnLst>
                                    <p:animClr clrSpc="rgb" dir="cw">
                                      <p:cBhvr override="childStyle">
                                        <p:cTn id="39" dur="1000" fill="hold"/>
                                        <p:tgtEl>
                                          <p:spTgt spid="481282">
                                            <p:txEl>
                                              <p:pRg st="4" end="4"/>
                                            </p:txEl>
                                          </p:spTgt>
                                        </p:tgtEl>
                                        <p:attrNameLst>
                                          <p:attrName>style.color</p:attrName>
                                        </p:attrNameLst>
                                      </p:cBhvr>
                                      <p:to>
                                        <a:srgbClr val="FF0000"/>
                                      </p:to>
                                    </p:animClr>
                                  </p:childTnLst>
                                </p:cTn>
                              </p:par>
                            </p:childTnLst>
                          </p:cTn>
                        </p:par>
                        <p:par>
                          <p:cTn id="40" fill="hold">
                            <p:stCondLst>
                              <p:cond delay="1000"/>
                            </p:stCondLst>
                            <p:childTnLst>
                              <p:par>
                                <p:cTn id="41" presetID="22" presetClass="entr" presetSubtype="8" fill="hold" nodeType="afterEffect">
                                  <p:stCondLst>
                                    <p:cond delay="0"/>
                                  </p:stCondLst>
                                  <p:childTnLst>
                                    <p:set>
                                      <p:cBhvr>
                                        <p:cTn id="42" dur="1" fill="hold">
                                          <p:stCondLst>
                                            <p:cond delay="0"/>
                                          </p:stCondLst>
                                        </p:cTn>
                                        <p:tgtEl>
                                          <p:spTgt spid="1029"/>
                                        </p:tgtEl>
                                        <p:attrNameLst>
                                          <p:attrName>style.visibility</p:attrName>
                                        </p:attrNameLst>
                                      </p:cBhvr>
                                      <p:to>
                                        <p:strVal val="visible"/>
                                      </p:to>
                                    </p:set>
                                    <p:animEffect transition="in" filter="wipe(left)">
                                      <p:cBhvr>
                                        <p:cTn id="43" dur="500"/>
                                        <p:tgtEl>
                                          <p:spTgt spid="1029"/>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xit" presetSubtype="0" fill="hold" nodeType="clickEffect">
                                  <p:stCondLst>
                                    <p:cond delay="0"/>
                                  </p:stCondLst>
                                  <p:childTnLst>
                                    <p:set>
                                      <p:cBhvr>
                                        <p:cTn id="47" dur="1" fill="hold">
                                          <p:stCondLst>
                                            <p:cond delay="0"/>
                                          </p:stCondLst>
                                        </p:cTn>
                                        <p:tgtEl>
                                          <p:spTgt spid="1029"/>
                                        </p:tgtEl>
                                        <p:attrNameLst>
                                          <p:attrName>style.visibility</p:attrName>
                                        </p:attrNameLst>
                                      </p:cBhvr>
                                      <p:to>
                                        <p:strVal val="hidden"/>
                                      </p:to>
                                    </p:set>
                                  </p:childTnLst>
                                </p:cTn>
                              </p:par>
                            </p:childTnLst>
                          </p:cTn>
                        </p:par>
                        <p:par>
                          <p:cTn id="48" fill="hold">
                            <p:stCondLst>
                              <p:cond delay="0"/>
                            </p:stCondLst>
                            <p:childTnLst>
                              <p:par>
                                <p:cTn id="49" presetID="3" presetClass="emph" presetSubtype="2" fill="hold" nodeType="afterEffect">
                                  <p:stCondLst>
                                    <p:cond delay="0"/>
                                  </p:stCondLst>
                                  <p:childTnLst>
                                    <p:animClr clrSpc="rgb" dir="cw">
                                      <p:cBhvr override="childStyle">
                                        <p:cTn id="50" dur="1000" fill="hold"/>
                                        <p:tgtEl>
                                          <p:spTgt spid="481282">
                                            <p:txEl>
                                              <p:pRg st="5" end="5"/>
                                            </p:txEl>
                                          </p:spTgt>
                                        </p:tgtEl>
                                        <p:attrNameLst>
                                          <p:attrName>style.color</p:attrName>
                                        </p:attrNameLst>
                                      </p:cBhvr>
                                      <p:to>
                                        <a:srgbClr val="FF0000"/>
                                      </p:to>
                                    </p:animClr>
                                  </p:childTnLst>
                                </p:cTn>
                              </p:par>
                            </p:childTnLst>
                          </p:cTn>
                        </p:par>
                        <p:par>
                          <p:cTn id="51" fill="hold">
                            <p:stCondLst>
                              <p:cond delay="1000"/>
                            </p:stCondLst>
                            <p:childTnLst>
                              <p:par>
                                <p:cTn id="52" presetID="22" presetClass="entr" presetSubtype="8" fill="hold" nodeType="after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wipe(left)">
                                      <p:cBhvr>
                                        <p:cTn id="5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a:xfrm>
            <a:off x="4499992" y="285750"/>
            <a:ext cx="4464621" cy="523875"/>
          </a:xfrm>
        </p:spPr>
        <p:txBody>
          <a:bodyPr/>
          <a:lstStyle/>
          <a:p>
            <a:pPr>
              <a:defRPr/>
            </a:pPr>
            <a:r>
              <a:rPr lang="zh-CN" altLang="en-US" dirty="0" smtClean="0"/>
              <a:t>问题分析</a:t>
            </a:r>
            <a:r>
              <a:rPr lang="en-US" altLang="zh-CN" dirty="0" smtClean="0"/>
              <a:t>1</a:t>
            </a:r>
            <a:r>
              <a:rPr lang="zh-CN" altLang="en-US" dirty="0" smtClean="0"/>
              <a:t>：整体开发思路</a:t>
            </a:r>
            <a:endParaRPr dirty="0" smtClean="0"/>
          </a:p>
        </p:txBody>
      </p:sp>
      <p:sp>
        <p:nvSpPr>
          <p:cNvPr id="17411" name="内容占位符 2"/>
          <p:cNvSpPr>
            <a:spLocks noGrp="1"/>
          </p:cNvSpPr>
          <p:nvPr>
            <p:ph idx="1"/>
          </p:nvPr>
        </p:nvSpPr>
        <p:spPr>
          <a:xfrm>
            <a:off x="784225" y="1214438"/>
            <a:ext cx="6092031" cy="3510706"/>
          </a:xfrm>
        </p:spPr>
        <p:txBody>
          <a:bodyPr/>
          <a:lstStyle/>
          <a:p>
            <a:r>
              <a:rPr lang="zh-CN" altLang="en-US" dirty="0" smtClean="0"/>
              <a:t>网页特效制作顺序</a:t>
            </a:r>
            <a:endParaRPr lang="en-US" altLang="zh-CN" dirty="0" smtClean="0"/>
          </a:p>
          <a:p>
            <a:pPr lvl="1"/>
            <a:r>
              <a:rPr lang="zh-CN" altLang="en-US" dirty="0" smtClean="0"/>
              <a:t>首页特效</a:t>
            </a:r>
            <a:endParaRPr lang="zh-CN" altLang="en-US" dirty="0"/>
          </a:p>
          <a:p>
            <a:pPr lvl="1"/>
            <a:r>
              <a:rPr lang="zh-CN" altLang="en-US" dirty="0" smtClean="0"/>
              <a:t>搜索</a:t>
            </a:r>
            <a:r>
              <a:rPr lang="zh-CN" altLang="en-US" dirty="0"/>
              <a:t>列表</a:t>
            </a:r>
            <a:r>
              <a:rPr lang="zh-CN" altLang="en-US" dirty="0" smtClean="0"/>
              <a:t>页特效</a:t>
            </a:r>
            <a:endParaRPr lang="en-US" altLang="zh-CN" dirty="0"/>
          </a:p>
          <a:p>
            <a:pPr lvl="1"/>
            <a:r>
              <a:rPr lang="zh-CN" altLang="en-US" dirty="0" smtClean="0"/>
              <a:t>商品</a:t>
            </a:r>
            <a:r>
              <a:rPr lang="zh-CN" altLang="en-US" dirty="0"/>
              <a:t>详</a:t>
            </a:r>
            <a:r>
              <a:rPr lang="zh-CN" altLang="zh-CN" dirty="0"/>
              <a:t>情</a:t>
            </a:r>
            <a:r>
              <a:rPr lang="zh-CN" altLang="en-US" dirty="0" smtClean="0"/>
              <a:t>页特效</a:t>
            </a:r>
            <a:endParaRPr lang="zh-CN" altLang="en-US" dirty="0"/>
          </a:p>
          <a:p>
            <a:pPr lvl="1"/>
            <a:r>
              <a:rPr lang="zh-CN" altLang="zh-CN" dirty="0" smtClean="0"/>
              <a:t>登录页</a:t>
            </a:r>
            <a:r>
              <a:rPr lang="zh-CN" altLang="en-US" dirty="0" smtClean="0"/>
              <a:t>特效</a:t>
            </a:r>
            <a:endParaRPr lang="zh-CN" altLang="en-US" dirty="0"/>
          </a:p>
          <a:p>
            <a:pPr lvl="1"/>
            <a:r>
              <a:rPr lang="zh-CN" altLang="en-US" dirty="0" smtClean="0"/>
              <a:t>注册页特效</a:t>
            </a:r>
            <a:endParaRPr lang="zh-CN" altLang="en-US" dirty="0"/>
          </a:p>
        </p:txBody>
      </p:sp>
      <p:sp>
        <p:nvSpPr>
          <p:cNvPr id="6"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6</a:t>
            </a:fld>
            <a:r>
              <a:rPr lang="en-US" altLang="zh-CN" dirty="0" smtClean="0"/>
              <a:t>/32</a:t>
            </a:r>
            <a:endParaRPr lang="zh-CN" alt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004048" y="70634"/>
            <a:ext cx="3960565" cy="954107"/>
          </a:xfrm>
        </p:spPr>
        <p:txBody>
          <a:bodyPr/>
          <a:lstStyle/>
          <a:p>
            <a:pPr>
              <a:defRPr/>
            </a:pPr>
            <a:r>
              <a:rPr lang="zh-CN" altLang="en-US" dirty="0" smtClean="0"/>
              <a:t>问题分析</a:t>
            </a:r>
            <a:r>
              <a:rPr lang="en-US" altLang="zh-CN" dirty="0" smtClean="0"/>
              <a:t>2</a:t>
            </a:r>
            <a:r>
              <a:rPr lang="zh-CN" altLang="en-US" dirty="0" smtClean="0"/>
              <a:t>：表单验证</a:t>
            </a:r>
            <a:endParaRPr dirty="0"/>
          </a:p>
        </p:txBody>
      </p:sp>
      <p:sp>
        <p:nvSpPr>
          <p:cNvPr id="3" name="内容占位符 2"/>
          <p:cNvSpPr>
            <a:spLocks noGrp="1"/>
          </p:cNvSpPr>
          <p:nvPr>
            <p:ph idx="1"/>
          </p:nvPr>
        </p:nvSpPr>
        <p:spPr>
          <a:xfrm>
            <a:off x="784225" y="1214438"/>
            <a:ext cx="7645400" cy="5143500"/>
          </a:xfrm>
        </p:spPr>
        <p:txBody>
          <a:bodyPr/>
          <a:lstStyle/>
          <a:p>
            <a:pPr>
              <a:defRPr/>
            </a:pPr>
            <a:r>
              <a:rPr lang="zh-CN" altLang="en-US" dirty="0" smtClean="0"/>
              <a:t>表单验证</a:t>
            </a:r>
            <a:endParaRPr lang="en-US" altLang="zh-CN" dirty="0" smtClean="0"/>
          </a:p>
          <a:p>
            <a:pPr lvl="1">
              <a:defRPr/>
            </a:pPr>
            <a:r>
              <a:rPr lang="zh-CN" altLang="en-US" dirty="0" smtClean="0"/>
              <a:t>使用</a:t>
            </a:r>
            <a:r>
              <a:rPr lang="en-US" altLang="zh-CN" dirty="0"/>
              <a:t>HTML5</a:t>
            </a:r>
            <a:r>
              <a:rPr lang="zh-CN" altLang="en-US" dirty="0"/>
              <a:t>新增</a:t>
            </a:r>
            <a:r>
              <a:rPr lang="zh-CN" altLang="en-US" dirty="0" smtClean="0"/>
              <a:t>属性验证表单</a:t>
            </a:r>
            <a:endParaRPr lang="en-US" altLang="zh-CN" dirty="0" smtClean="0"/>
          </a:p>
          <a:p>
            <a:pPr lvl="1">
              <a:defRPr/>
            </a:pPr>
            <a:r>
              <a:rPr lang="zh-CN" altLang="en-US" dirty="0" smtClean="0"/>
              <a:t>使用</a:t>
            </a:r>
            <a:r>
              <a:rPr lang="en-US" altLang="zh-CN" dirty="0" smtClean="0"/>
              <a:t>validity</a:t>
            </a:r>
            <a:r>
              <a:rPr lang="zh-CN" altLang="en-US" dirty="0"/>
              <a:t>属性实现表</a:t>
            </a:r>
            <a:r>
              <a:rPr lang="zh-CN" altLang="en-US" dirty="0" smtClean="0"/>
              <a:t>单提示</a:t>
            </a:r>
            <a:endParaRPr lang="zh-CN" altLang="en-US" dirty="0"/>
          </a:p>
        </p:txBody>
      </p:sp>
      <p:sp>
        <p:nvSpPr>
          <p:cNvPr id="6"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7</a:t>
            </a:fld>
            <a:r>
              <a:rPr lang="en-US" altLang="zh-CN" dirty="0" smtClean="0"/>
              <a:t>/32</a:t>
            </a:r>
            <a:endParaRPr lang="zh-CN" alt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987824" y="285750"/>
            <a:ext cx="5976789" cy="523875"/>
          </a:xfrm>
        </p:spPr>
        <p:txBody>
          <a:bodyPr/>
          <a:lstStyle/>
          <a:p>
            <a:pPr>
              <a:defRPr/>
            </a:pPr>
            <a:r>
              <a:rPr lang="zh-CN" altLang="en-US" dirty="0" smtClean="0"/>
              <a:t>问题分析</a:t>
            </a:r>
            <a:r>
              <a:rPr lang="en-US" altLang="zh-CN" dirty="0" smtClean="0"/>
              <a:t>3</a:t>
            </a:r>
            <a:r>
              <a:rPr lang="zh-CN" altLang="en-US" dirty="0"/>
              <a:t>：“快讯”商品滚动效果</a:t>
            </a:r>
            <a:endParaRPr dirty="0"/>
          </a:p>
        </p:txBody>
      </p:sp>
      <p:sp>
        <p:nvSpPr>
          <p:cNvPr id="3" name="内容占位符 2"/>
          <p:cNvSpPr>
            <a:spLocks noGrp="1"/>
          </p:cNvSpPr>
          <p:nvPr>
            <p:ph idx="1"/>
          </p:nvPr>
        </p:nvSpPr>
        <p:spPr>
          <a:xfrm>
            <a:off x="784224" y="1214438"/>
            <a:ext cx="8036247" cy="1062434"/>
          </a:xfrm>
        </p:spPr>
        <p:txBody>
          <a:bodyPr/>
          <a:lstStyle/>
          <a:p>
            <a:pPr>
              <a:defRPr/>
            </a:pPr>
            <a:r>
              <a:rPr lang="zh-CN" altLang="en-US" dirty="0" smtClean="0"/>
              <a:t>使用</a:t>
            </a:r>
            <a:r>
              <a:rPr lang="en-US" altLang="zh-CN" dirty="0" smtClean="0"/>
              <a:t>animate</a:t>
            </a:r>
            <a:r>
              <a:rPr lang="en-US" altLang="zh-CN" dirty="0"/>
              <a:t>( </a:t>
            </a:r>
            <a:r>
              <a:rPr lang="en-US" altLang="zh-CN" dirty="0" smtClean="0"/>
              <a:t>)</a:t>
            </a:r>
            <a:r>
              <a:rPr lang="zh-CN" altLang="en-US" dirty="0" smtClean="0"/>
              <a:t> 、</a:t>
            </a:r>
            <a:r>
              <a:rPr lang="en-US" altLang="zh-CN" dirty="0" err="1" smtClean="0"/>
              <a:t>marginTop</a:t>
            </a:r>
            <a:r>
              <a:rPr lang="en-US" altLang="zh-CN" dirty="0" smtClean="0"/>
              <a:t> </a:t>
            </a:r>
            <a:r>
              <a:rPr lang="zh-CN" altLang="en-US" dirty="0" smtClean="0"/>
              <a:t>、</a:t>
            </a:r>
            <a:r>
              <a:rPr lang="en-US" altLang="zh-CN" dirty="0" err="1" smtClean="0"/>
              <a:t>setInterval</a:t>
            </a:r>
            <a:r>
              <a:rPr lang="en-US" altLang="zh-CN" dirty="0"/>
              <a:t>( )</a:t>
            </a:r>
            <a:r>
              <a:rPr lang="zh-CN" altLang="en-US" dirty="0" smtClean="0"/>
              <a:t>方法实现滚动效果</a:t>
            </a:r>
            <a:endParaRPr lang="en-US" altLang="zh-CN" dirty="0" smtClean="0"/>
          </a:p>
        </p:txBody>
      </p:sp>
      <p:sp>
        <p:nvSpPr>
          <p:cNvPr id="6" name="AutoShape 15"/>
          <p:cNvSpPr>
            <a:spLocks noChangeArrowheads="1"/>
          </p:cNvSpPr>
          <p:nvPr/>
        </p:nvSpPr>
        <p:spPr bwMode="auto">
          <a:xfrm>
            <a:off x="755576" y="2204864"/>
            <a:ext cx="7560840" cy="3888432"/>
          </a:xfrm>
          <a:prstGeom prst="roundRect">
            <a:avLst>
              <a:gd name="adj" fmla="val 72"/>
            </a:avLst>
          </a:prstGeom>
          <a:solidFill>
            <a:srgbClr val="EDF5FD"/>
          </a:solidFill>
          <a:ln w="50800" cap="flat" cmpd="sng" algn="ctr">
            <a:solidFill>
              <a:srgbClr val="00B0F0"/>
            </a:solidFill>
            <a:prstDash val="solid"/>
            <a:round/>
            <a:headEnd type="none" w="med" len="med"/>
            <a:tailEnd type="none" w="med" len="med"/>
          </a:ln>
          <a:effectLst>
            <a:outerShdw blurRad="38100" sx="101000" sy="101000" algn="ctr" rotWithShape="0">
              <a:prstClr val="black">
                <a:alpha val="10000"/>
              </a:prstClr>
            </a:outerShdw>
          </a:effectLst>
        </p:spPr>
        <p:txBody>
          <a:bodyPr/>
          <a:lstStyle/>
          <a:p>
            <a:pPr defTabSz="381000">
              <a:buClr>
                <a:schemeClr val="folHlink"/>
              </a:buClr>
              <a:buSzPct val="60000"/>
              <a:buFont typeface="Wingdings" pitchFamily="2" charset="2"/>
              <a:buNone/>
            </a:pPr>
            <a:r>
              <a:rPr lang="en-US" altLang="zh-CN" b="1" dirty="0" err="1">
                <a:solidFill>
                  <a:schemeClr val="accent5">
                    <a:lumMod val="10000"/>
                  </a:schemeClr>
                </a:solidFill>
                <a:latin typeface="+mn-lt"/>
                <a:ea typeface="黑体" pitchFamily="2" charset="-122"/>
              </a:rPr>
              <a:t>var</a:t>
            </a:r>
            <a:r>
              <a:rPr lang="en-US" altLang="zh-CN" b="1" dirty="0">
                <a:solidFill>
                  <a:schemeClr val="accent5">
                    <a:lumMod val="10000"/>
                  </a:schemeClr>
                </a:solidFill>
                <a:latin typeface="+mn-lt"/>
                <a:ea typeface="黑体" pitchFamily="2" charset="-122"/>
              </a:rPr>
              <a:t> interval=</a:t>
            </a:r>
            <a:r>
              <a:rPr lang="en-US" altLang="zh-CN" b="1" dirty="0" err="1">
                <a:solidFill>
                  <a:schemeClr val="accent5">
                    <a:lumMod val="10000"/>
                  </a:schemeClr>
                </a:solidFill>
                <a:latin typeface="+mn-lt"/>
                <a:ea typeface="黑体" pitchFamily="2" charset="-122"/>
              </a:rPr>
              <a:t>setInterval</a:t>
            </a:r>
            <a:r>
              <a:rPr lang="en-US" altLang="zh-CN" b="1" dirty="0">
                <a:solidFill>
                  <a:schemeClr val="accent5">
                    <a:lumMod val="10000"/>
                  </a:schemeClr>
                </a:solidFill>
                <a:latin typeface="+mn-lt"/>
                <a:ea typeface="黑体" pitchFamily="2" charset="-122"/>
              </a:rPr>
              <a:t>(function(){</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$("#express").children("li").first().</a:t>
            </a:r>
            <a:r>
              <a:rPr lang="en-US" altLang="zh-CN" b="1" dirty="0">
                <a:solidFill>
                  <a:srgbClr val="FF0000"/>
                </a:solidFill>
                <a:latin typeface="+mn-lt"/>
                <a:ea typeface="黑体" pitchFamily="2" charset="-122"/>
              </a:rPr>
              <a:t>animate</a:t>
            </a:r>
            <a:r>
              <a:rPr lang="en-US" altLang="zh-CN" b="1" dirty="0">
                <a:solidFill>
                  <a:schemeClr val="accent5">
                    <a:lumMod val="10000"/>
                  </a:schemeClr>
                </a:solidFill>
                <a:latin typeface="+mn-lt"/>
                <a:ea typeface="黑体" pitchFamily="2" charset="-122"/>
              </a:rPr>
              <a:t>(</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a:t>
            </a:r>
            <a:r>
              <a:rPr lang="en-US" altLang="zh-CN" b="1" dirty="0">
                <a:solidFill>
                  <a:srgbClr val="FF0000"/>
                </a:solidFill>
                <a:latin typeface="+mn-lt"/>
                <a:ea typeface="黑体" pitchFamily="2" charset="-122"/>
              </a:rPr>
              <a:t>margin-top</a:t>
            </a:r>
            <a:r>
              <a:rPr lang="en-US" altLang="zh-CN" b="1" dirty="0">
                <a:solidFill>
                  <a:schemeClr val="accent5">
                    <a:lumMod val="10000"/>
                  </a:schemeClr>
                </a:solidFill>
                <a:latin typeface="+mn-lt"/>
                <a:ea typeface="黑体" pitchFamily="2" charset="-122"/>
              </a:rPr>
              <a:t>":</a:t>
            </a:r>
            <a:r>
              <a:rPr lang="en-US" altLang="zh-CN" b="1" dirty="0" err="1">
                <a:solidFill>
                  <a:srgbClr val="FF0000"/>
                </a:solidFill>
                <a:latin typeface="+mn-lt"/>
                <a:ea typeface="黑体" pitchFamily="2" charset="-122"/>
              </a:rPr>
              <a:t>marginTop</a:t>
            </a:r>
            <a:r>
              <a:rPr lang="en-US" altLang="zh-CN" b="1" dirty="0">
                <a:solidFill>
                  <a:srgbClr val="FF0000"/>
                </a:solidFill>
                <a:latin typeface="+mn-lt"/>
                <a:ea typeface="黑体" pitchFamily="2" charset="-122"/>
              </a:rPr>
              <a:t>--</a:t>
            </a:r>
            <a:r>
              <a:rPr lang="en-US" altLang="zh-CN" b="1" dirty="0">
                <a:solidFill>
                  <a:schemeClr val="accent5">
                    <a:lumMod val="10000"/>
                  </a:schemeClr>
                </a:solidFill>
                <a:latin typeface="+mn-lt"/>
                <a:ea typeface="黑体" pitchFamily="2" charset="-122"/>
              </a:rPr>
              <a:t>},0,</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function(){</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a:t>
            </a:r>
            <a:r>
              <a:rPr lang="en-US" altLang="zh-CN" b="1" dirty="0" err="1">
                <a:solidFill>
                  <a:schemeClr val="accent5">
                    <a:lumMod val="10000"/>
                  </a:schemeClr>
                </a:solidFill>
                <a:latin typeface="+mn-lt"/>
                <a:ea typeface="黑体" pitchFamily="2" charset="-122"/>
              </a:rPr>
              <a:t>var</a:t>
            </a:r>
            <a:r>
              <a:rPr lang="en-US" altLang="zh-CN" b="1" dirty="0">
                <a:solidFill>
                  <a:schemeClr val="accent5">
                    <a:lumMod val="10000"/>
                  </a:schemeClr>
                </a:solidFill>
                <a:latin typeface="+mn-lt"/>
                <a:ea typeface="黑体" pitchFamily="2" charset="-122"/>
              </a:rPr>
              <a:t> $first=$(this);</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if(!$first.is(":animated")){</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if((-</a:t>
            </a:r>
            <a:r>
              <a:rPr lang="en-US" altLang="zh-CN" b="1" dirty="0" err="1">
                <a:solidFill>
                  <a:schemeClr val="accent5">
                    <a:lumMod val="10000"/>
                  </a:schemeClr>
                </a:solidFill>
                <a:latin typeface="+mn-lt"/>
                <a:ea typeface="黑体" pitchFamily="2" charset="-122"/>
              </a:rPr>
              <a:t>marginTop</a:t>
            </a:r>
            <a:r>
              <a:rPr lang="en-US" altLang="zh-CN" b="1" dirty="0">
                <a:solidFill>
                  <a:schemeClr val="accent5">
                    <a:lumMod val="10000"/>
                  </a:schemeClr>
                </a:solidFill>
                <a:latin typeface="+mn-lt"/>
                <a:ea typeface="黑体" pitchFamily="2" charset="-122"/>
              </a:rPr>
              <a:t>)&gt;$</a:t>
            </a:r>
            <a:r>
              <a:rPr lang="en-US" altLang="zh-CN" b="1" dirty="0" err="1">
                <a:solidFill>
                  <a:schemeClr val="accent5">
                    <a:lumMod val="10000"/>
                  </a:schemeClr>
                </a:solidFill>
                <a:latin typeface="+mn-lt"/>
                <a:ea typeface="黑体" pitchFamily="2" charset="-122"/>
              </a:rPr>
              <a:t>first.height</a:t>
            </a:r>
            <a:r>
              <a:rPr lang="en-US" altLang="zh-CN" b="1" dirty="0">
                <a:solidFill>
                  <a:schemeClr val="accent5">
                    <a:lumMod val="10000"/>
                  </a:schemeClr>
                </a:solidFill>
                <a:latin typeface="+mn-lt"/>
                <a:ea typeface="黑体" pitchFamily="2" charset="-122"/>
              </a:rPr>
              <a:t>()){</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$first.css({"margin-top":0}).</a:t>
            </a:r>
            <a:r>
              <a:rPr lang="en-US" altLang="zh-CN" b="1" dirty="0" err="1">
                <a:solidFill>
                  <a:schemeClr val="accent5">
                    <a:lumMod val="10000"/>
                  </a:schemeClr>
                </a:solidFill>
                <a:latin typeface="+mn-lt"/>
                <a:ea typeface="黑体" pitchFamily="2" charset="-122"/>
              </a:rPr>
              <a:t>appendTo</a:t>
            </a:r>
            <a:r>
              <a:rPr lang="en-US" altLang="zh-CN" b="1" dirty="0">
                <a:solidFill>
                  <a:schemeClr val="accent5">
                    <a:lumMod val="10000"/>
                  </a:schemeClr>
                </a:solidFill>
                <a:latin typeface="+mn-lt"/>
                <a:ea typeface="黑体" pitchFamily="2" charset="-122"/>
              </a:rPr>
              <a:t>($("#express"));</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a:t>
            </a:r>
            <a:r>
              <a:rPr lang="en-US" altLang="zh-CN" b="1" dirty="0" err="1">
                <a:solidFill>
                  <a:schemeClr val="accent5">
                    <a:lumMod val="10000"/>
                  </a:schemeClr>
                </a:solidFill>
                <a:latin typeface="+mn-lt"/>
                <a:ea typeface="黑体" pitchFamily="2" charset="-122"/>
              </a:rPr>
              <a:t>marginTop</a:t>
            </a:r>
            <a:r>
              <a:rPr lang="en-US" altLang="zh-CN" b="1" dirty="0">
                <a:solidFill>
                  <a:schemeClr val="accent5">
                    <a:lumMod val="10000"/>
                  </a:schemeClr>
                </a:solidFill>
                <a:latin typeface="+mn-lt"/>
                <a:ea typeface="黑体" pitchFamily="2" charset="-122"/>
              </a:rPr>
              <a:t>=0;</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    });</a:t>
            </a:r>
          </a:p>
          <a:p>
            <a:pPr defTabSz="381000">
              <a:buClr>
                <a:schemeClr val="folHlink"/>
              </a:buClr>
              <a:buSzPct val="60000"/>
              <a:buFont typeface="Wingdings" pitchFamily="2" charset="2"/>
              <a:buNone/>
            </a:pPr>
            <a:r>
              <a:rPr lang="en-US" altLang="zh-CN" b="1" dirty="0">
                <a:solidFill>
                  <a:schemeClr val="accent5">
                    <a:lumMod val="10000"/>
                  </a:schemeClr>
                </a:solidFill>
                <a:latin typeface="+mn-lt"/>
                <a:ea typeface="黑体" pitchFamily="2" charset="-122"/>
              </a:rPr>
              <a:t>},50);</a:t>
            </a:r>
          </a:p>
        </p:txBody>
      </p:sp>
      <p:sp>
        <p:nvSpPr>
          <p:cNvPr id="7"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8</a:t>
            </a:fld>
            <a:r>
              <a:rPr lang="en-US" altLang="zh-CN" dirty="0" smtClean="0"/>
              <a:t>/32</a:t>
            </a:r>
            <a:endParaRPr lang="zh-CN" alt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940152" y="285750"/>
            <a:ext cx="3024461" cy="523875"/>
          </a:xfrm>
        </p:spPr>
        <p:txBody>
          <a:bodyPr/>
          <a:lstStyle/>
          <a:p>
            <a:pPr>
              <a:defRPr/>
            </a:pPr>
            <a:r>
              <a:rPr lang="zh-CN" altLang="en-US" dirty="0" smtClean="0"/>
              <a:t>开发计划</a:t>
            </a:r>
            <a:r>
              <a:rPr lang="en-US" altLang="zh-CN" dirty="0" smtClean="0"/>
              <a:t>2-1</a:t>
            </a:r>
            <a:endParaRPr dirty="0"/>
          </a:p>
        </p:txBody>
      </p:sp>
      <p:sp>
        <p:nvSpPr>
          <p:cNvPr id="3" name="内容占位符 2"/>
          <p:cNvSpPr>
            <a:spLocks noGrp="1"/>
          </p:cNvSpPr>
          <p:nvPr>
            <p:ph idx="1"/>
          </p:nvPr>
        </p:nvSpPr>
        <p:spPr>
          <a:xfrm>
            <a:off x="784225" y="1214438"/>
            <a:ext cx="4939903" cy="4950866"/>
          </a:xfrm>
        </p:spPr>
        <p:txBody>
          <a:bodyPr/>
          <a:lstStyle/>
          <a:p>
            <a:pPr lvl="0"/>
            <a:r>
              <a:rPr lang="zh-CN" altLang="en-US" dirty="0" smtClean="0"/>
              <a:t>用例</a:t>
            </a:r>
            <a:r>
              <a:rPr lang="en-US" altLang="zh-CN" dirty="0" smtClean="0"/>
              <a:t>1</a:t>
            </a:r>
            <a:r>
              <a:rPr lang="zh-CN" altLang="en-US" dirty="0" smtClean="0"/>
              <a:t>：制作首页特效</a:t>
            </a:r>
            <a:endParaRPr lang="zh-CN" altLang="en-US" dirty="0"/>
          </a:p>
          <a:p>
            <a:pPr lvl="1"/>
            <a:r>
              <a:rPr lang="zh-CN" altLang="en-US" dirty="0" smtClean="0"/>
              <a:t>网站</a:t>
            </a:r>
            <a:r>
              <a:rPr lang="zh-CN" altLang="en-US" dirty="0"/>
              <a:t>导航部分的树形</a:t>
            </a:r>
            <a:r>
              <a:rPr lang="zh-CN" altLang="en-US" dirty="0" smtClean="0"/>
              <a:t>菜单</a:t>
            </a:r>
            <a:endParaRPr lang="en-US" altLang="zh-CN" dirty="0" smtClean="0"/>
          </a:p>
          <a:p>
            <a:pPr lvl="1"/>
            <a:r>
              <a:rPr lang="zh-CN" altLang="en-US" dirty="0"/>
              <a:t>购物</a:t>
            </a:r>
            <a:r>
              <a:rPr lang="zh-CN" altLang="en-US" dirty="0" smtClean="0"/>
              <a:t>车效果</a:t>
            </a:r>
            <a:endParaRPr lang="en-US" altLang="zh-CN" dirty="0" smtClean="0"/>
          </a:p>
          <a:p>
            <a:pPr lvl="1"/>
            <a:r>
              <a:rPr lang="zh-CN" altLang="en-US" dirty="0" smtClean="0"/>
              <a:t>广告图片轮播效果</a:t>
            </a:r>
            <a:endParaRPr lang="en-US" altLang="zh-CN" dirty="0" smtClean="0"/>
          </a:p>
          <a:p>
            <a:pPr lvl="1"/>
            <a:r>
              <a:rPr lang="zh-CN" altLang="en-US" dirty="0" smtClean="0"/>
              <a:t>快讯内容</a:t>
            </a:r>
            <a:r>
              <a:rPr lang="zh-CN" altLang="en-US" dirty="0"/>
              <a:t>以无</a:t>
            </a:r>
            <a:r>
              <a:rPr lang="zh-CN" altLang="en-US" dirty="0" smtClean="0"/>
              <a:t>缝隙向上滚动</a:t>
            </a:r>
            <a:endParaRPr lang="en-US" altLang="zh-CN" dirty="0" smtClean="0"/>
          </a:p>
          <a:p>
            <a:pPr lvl="1"/>
            <a:r>
              <a:rPr lang="zh-CN" altLang="en-US" dirty="0" smtClean="0"/>
              <a:t>全部</a:t>
            </a:r>
            <a:r>
              <a:rPr lang="zh-CN" altLang="en-US" dirty="0"/>
              <a:t>商品</a:t>
            </a:r>
            <a:r>
              <a:rPr lang="zh-CN" altLang="en-US" dirty="0" smtClean="0"/>
              <a:t>分类二级显示</a:t>
            </a:r>
            <a:endParaRPr lang="en-US" altLang="zh-CN" dirty="0" smtClean="0"/>
          </a:p>
          <a:p>
            <a:pPr lvl="0"/>
            <a:r>
              <a:rPr lang="zh-CN" altLang="en-US" dirty="0" smtClean="0"/>
              <a:t>用例</a:t>
            </a:r>
            <a:r>
              <a:rPr lang="en-US" altLang="zh-CN" dirty="0" smtClean="0"/>
              <a:t>2</a:t>
            </a:r>
            <a:r>
              <a:rPr lang="zh-CN" altLang="en-US" dirty="0" smtClean="0"/>
              <a:t>：</a:t>
            </a:r>
            <a:r>
              <a:rPr lang="zh-CN" altLang="en-US" dirty="0"/>
              <a:t>制作搜索</a:t>
            </a:r>
            <a:r>
              <a:rPr lang="zh-CN" altLang="en-US" dirty="0" smtClean="0"/>
              <a:t>列表页特效</a:t>
            </a:r>
            <a:endParaRPr lang="en-US" altLang="zh-CN" dirty="0"/>
          </a:p>
        </p:txBody>
      </p:sp>
      <p:sp>
        <p:nvSpPr>
          <p:cNvPr id="12" name="TextBox 11"/>
          <p:cNvSpPr txBox="1"/>
          <p:nvPr/>
        </p:nvSpPr>
        <p:spPr>
          <a:xfrm>
            <a:off x="6228184" y="1484784"/>
            <a:ext cx="1351652" cy="2939266"/>
          </a:xfrm>
          <a:prstGeom prst="rect">
            <a:avLst/>
          </a:prstGeom>
          <a:noFill/>
        </p:spPr>
        <p:txBody>
          <a:bodyPr wrap="none" rtlCol="0">
            <a:spAutoFit/>
          </a:bodyPr>
          <a:lstStyle/>
          <a:p>
            <a:pPr>
              <a:lnSpc>
                <a:spcPts val="3700"/>
              </a:lnSpc>
            </a:pPr>
            <a:r>
              <a:rPr lang="en-US" altLang="zh-CN" sz="2400" b="1" dirty="0" smtClean="0">
                <a:solidFill>
                  <a:srgbClr val="FF0000"/>
                </a:solidFill>
                <a:latin typeface="+mn-lt"/>
                <a:ea typeface="+mn-ea"/>
              </a:rPr>
              <a:t>[20</a:t>
            </a:r>
            <a:r>
              <a:rPr lang="zh-CN" altLang="en-US" sz="2400" b="1" dirty="0" smtClean="0">
                <a:solidFill>
                  <a:srgbClr val="FF0000"/>
                </a:solidFill>
                <a:latin typeface="+mn-lt"/>
                <a:ea typeface="+mn-ea"/>
              </a:rPr>
              <a:t>分钟</a:t>
            </a:r>
            <a:r>
              <a:rPr lang="en-US" altLang="zh-CN" sz="2400" b="1" dirty="0" smtClean="0">
                <a:solidFill>
                  <a:srgbClr val="FF0000"/>
                </a:solidFill>
                <a:latin typeface="+mn-lt"/>
                <a:ea typeface="+mn-ea"/>
              </a:rPr>
              <a:t>]</a:t>
            </a:r>
          </a:p>
          <a:p>
            <a:pPr>
              <a:lnSpc>
                <a:spcPts val="3700"/>
              </a:lnSpc>
            </a:pPr>
            <a:r>
              <a:rPr lang="en-US" altLang="zh-CN" sz="2400" b="1" dirty="0" smtClean="0">
                <a:solidFill>
                  <a:srgbClr val="FF0000"/>
                </a:solidFill>
                <a:latin typeface="+mn-lt"/>
                <a:ea typeface="+mn-ea"/>
              </a:rPr>
              <a:t>[30</a:t>
            </a:r>
            <a:r>
              <a:rPr lang="zh-CN" altLang="en-US" sz="2400" b="1" dirty="0" smtClean="0">
                <a:solidFill>
                  <a:srgbClr val="FF0000"/>
                </a:solidFill>
                <a:latin typeface="+mn-lt"/>
                <a:ea typeface="+mn-ea"/>
              </a:rPr>
              <a:t>分钟</a:t>
            </a:r>
            <a:r>
              <a:rPr lang="en-US" altLang="zh-CN" sz="2400" b="1" dirty="0" smtClean="0">
                <a:solidFill>
                  <a:srgbClr val="FF0000"/>
                </a:solidFill>
                <a:latin typeface="+mn-lt"/>
                <a:ea typeface="+mn-ea"/>
              </a:rPr>
              <a:t>]</a:t>
            </a:r>
          </a:p>
          <a:p>
            <a:pPr>
              <a:lnSpc>
                <a:spcPts val="3700"/>
              </a:lnSpc>
            </a:pPr>
            <a:r>
              <a:rPr lang="en-US" altLang="zh-CN" sz="2400" b="1" dirty="0" smtClean="0">
                <a:solidFill>
                  <a:srgbClr val="FF0000"/>
                </a:solidFill>
                <a:latin typeface="+mn-lt"/>
                <a:ea typeface="+mn-ea"/>
              </a:rPr>
              <a:t>[25</a:t>
            </a:r>
            <a:r>
              <a:rPr lang="zh-CN" altLang="en-US" sz="2400" b="1" dirty="0" smtClean="0">
                <a:solidFill>
                  <a:srgbClr val="FF0000"/>
                </a:solidFill>
                <a:latin typeface="+mn-lt"/>
                <a:ea typeface="+mn-ea"/>
              </a:rPr>
              <a:t>分钟</a:t>
            </a:r>
            <a:r>
              <a:rPr lang="en-US" altLang="zh-CN" sz="2400" b="1" dirty="0" smtClean="0">
                <a:solidFill>
                  <a:srgbClr val="FF0000"/>
                </a:solidFill>
                <a:latin typeface="+mn-lt"/>
                <a:ea typeface="+mn-ea"/>
              </a:rPr>
              <a:t>]</a:t>
            </a:r>
          </a:p>
          <a:p>
            <a:pPr>
              <a:lnSpc>
                <a:spcPts val="3700"/>
              </a:lnSpc>
            </a:pPr>
            <a:r>
              <a:rPr lang="en-US" altLang="zh-CN" sz="2400" b="1" dirty="0" smtClean="0">
                <a:solidFill>
                  <a:srgbClr val="FF0000"/>
                </a:solidFill>
                <a:latin typeface="+mn-lt"/>
                <a:ea typeface="+mn-ea"/>
              </a:rPr>
              <a:t>[20</a:t>
            </a:r>
            <a:r>
              <a:rPr lang="zh-CN" altLang="en-US" sz="2400" b="1" dirty="0" smtClean="0">
                <a:solidFill>
                  <a:srgbClr val="FF0000"/>
                </a:solidFill>
                <a:latin typeface="+mn-lt"/>
                <a:ea typeface="+mn-ea"/>
              </a:rPr>
              <a:t>分钟</a:t>
            </a:r>
            <a:r>
              <a:rPr lang="en-US" altLang="zh-CN" sz="2400" b="1" dirty="0" smtClean="0">
                <a:solidFill>
                  <a:srgbClr val="FF0000"/>
                </a:solidFill>
                <a:latin typeface="+mn-lt"/>
                <a:ea typeface="+mn-ea"/>
              </a:rPr>
              <a:t>]</a:t>
            </a:r>
          </a:p>
          <a:p>
            <a:pPr>
              <a:lnSpc>
                <a:spcPts val="3700"/>
              </a:lnSpc>
            </a:pPr>
            <a:r>
              <a:rPr lang="en-US" altLang="zh-CN" sz="2400" b="1" dirty="0" smtClean="0">
                <a:solidFill>
                  <a:srgbClr val="FF0000"/>
                </a:solidFill>
                <a:latin typeface="+mn-lt"/>
                <a:ea typeface="+mn-ea"/>
              </a:rPr>
              <a:t>[25</a:t>
            </a:r>
            <a:r>
              <a:rPr lang="zh-CN" altLang="en-US" sz="2400" b="1" dirty="0" smtClean="0">
                <a:solidFill>
                  <a:srgbClr val="FF0000"/>
                </a:solidFill>
                <a:latin typeface="+mn-lt"/>
                <a:ea typeface="+mn-ea"/>
              </a:rPr>
              <a:t>分钟</a:t>
            </a:r>
            <a:r>
              <a:rPr lang="en-US" altLang="zh-CN" sz="2400" b="1" dirty="0" smtClean="0">
                <a:solidFill>
                  <a:srgbClr val="FF0000"/>
                </a:solidFill>
                <a:latin typeface="+mn-lt"/>
                <a:ea typeface="+mn-ea"/>
              </a:rPr>
              <a:t>]</a:t>
            </a:r>
            <a:endParaRPr lang="en-US" altLang="zh-CN" sz="2400" b="1" dirty="0">
              <a:solidFill>
                <a:srgbClr val="FF0000"/>
              </a:solidFill>
              <a:latin typeface="+mn-lt"/>
              <a:ea typeface="+mn-ea"/>
            </a:endParaRPr>
          </a:p>
          <a:p>
            <a:pPr>
              <a:lnSpc>
                <a:spcPts val="3700"/>
              </a:lnSpc>
            </a:pPr>
            <a:r>
              <a:rPr lang="en-US" altLang="zh-CN" sz="2400" b="1" dirty="0" smtClean="0">
                <a:solidFill>
                  <a:srgbClr val="FF0000"/>
                </a:solidFill>
              </a:rPr>
              <a:t>[30</a:t>
            </a:r>
            <a:r>
              <a:rPr lang="zh-CN" altLang="en-US" sz="2400" b="1" dirty="0" smtClean="0">
                <a:solidFill>
                  <a:srgbClr val="FF0000"/>
                </a:solidFill>
              </a:rPr>
              <a:t>分钟</a:t>
            </a:r>
            <a:r>
              <a:rPr lang="en-US" altLang="zh-CN" sz="2400" b="1" dirty="0" smtClean="0">
                <a:solidFill>
                  <a:srgbClr val="FF0000"/>
                </a:solidFill>
              </a:rPr>
              <a:t>]</a:t>
            </a:r>
            <a:endParaRPr lang="en-US" altLang="zh-CN" sz="2400" b="1" dirty="0">
              <a:solidFill>
                <a:srgbClr val="FF0000"/>
              </a:solidFill>
            </a:endParaRPr>
          </a:p>
        </p:txBody>
      </p:sp>
      <p:sp>
        <p:nvSpPr>
          <p:cNvPr id="6" name="灯片编号占位符 5"/>
          <p:cNvSpPr>
            <a:spLocks noGrp="1"/>
          </p:cNvSpPr>
          <p:nvPr>
            <p:ph type="sldNum" sz="quarter" idx="4294967295"/>
          </p:nvPr>
        </p:nvSpPr>
        <p:spPr>
          <a:xfrm>
            <a:off x="6938963" y="6421438"/>
            <a:ext cx="2133600" cy="365125"/>
          </a:xfrm>
          <a:prstGeom prst="rect">
            <a:avLst/>
          </a:prstGeom>
        </p:spPr>
        <p:txBody>
          <a:bodyPr/>
          <a:lstStyle>
            <a:lvl1pPr algn="r">
              <a:defRPr sz="1200">
                <a:latin typeface="Arial" charset="0"/>
                <a:ea typeface="黑体" pitchFamily="2" charset="-122"/>
              </a:defRPr>
            </a:lvl1pPr>
          </a:lstStyle>
          <a:p>
            <a:pPr>
              <a:defRPr/>
            </a:pPr>
            <a:fld id="{DAD161FA-3DEA-4809-9C0A-40A7701BDB71}" type="slidenum">
              <a:rPr lang="zh-CN" altLang="en-US" smtClean="0"/>
              <a:pPr>
                <a:defRPr/>
              </a:pPr>
              <a:t>9</a:t>
            </a:fld>
            <a:r>
              <a:rPr lang="en-US" altLang="zh-CN" dirty="0" smtClean="0"/>
              <a:t>/32</a:t>
            </a:r>
            <a:endParaRPr lang="zh-CN" altLang="en-US" dirty="0"/>
          </a:p>
        </p:txBody>
      </p:sp>
    </p:spTree>
    <p:extLst>
      <p:ext uri="{BB962C8B-B14F-4D97-AF65-F5344CB8AC3E}">
        <p14:creationId xmlns:p14="http://schemas.microsoft.com/office/powerpoint/2010/main" val="4071484759"/>
      </p:ext>
    </p:extLst>
  </p:cSld>
  <p:clrMapOvr>
    <a:masterClrMapping/>
  </p:clrMapOvr>
  <p:timing>
    <p:tnLst>
      <p:par>
        <p:cTn id="1" dur="indefinite" restart="never" nodeType="tmRoot"/>
      </p:par>
    </p:tnLst>
  </p:timing>
</p:sld>
</file>

<file path=ppt/theme/theme1.xml><?xml version="1.0" encoding="utf-8"?>
<a:theme xmlns:a="http://schemas.openxmlformats.org/drawingml/2006/main" name="模板">
  <a:themeElements>
    <a:clrScheme name="模板 1">
      <a:dk1>
        <a:srgbClr val="000000"/>
      </a:dk1>
      <a:lt1>
        <a:srgbClr val="FFFFFF"/>
      </a:lt1>
      <a:dk2>
        <a:srgbClr val="233DA9"/>
      </a:dk2>
      <a:lt2>
        <a:srgbClr val="DDDDDD"/>
      </a:lt2>
      <a:accent1>
        <a:srgbClr val="65AAE9"/>
      </a:accent1>
      <a:accent2>
        <a:srgbClr val="B2B2B2"/>
      </a:accent2>
      <a:accent3>
        <a:srgbClr val="FFFFFF"/>
      </a:accent3>
      <a:accent4>
        <a:srgbClr val="000000"/>
      </a:accent4>
      <a:accent5>
        <a:srgbClr val="B8D2F2"/>
      </a:accent5>
      <a:accent6>
        <a:srgbClr val="A1A1A1"/>
      </a:accent6>
      <a:hlink>
        <a:srgbClr val="7DA0D3"/>
      </a:hlink>
      <a:folHlink>
        <a:srgbClr val="B2E385"/>
      </a:folHlink>
    </a:clrScheme>
    <a:fontScheme name="模板">
      <a:majorFont>
        <a:latin typeface="Arial"/>
        <a:ea typeface="黑体"/>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cmpd="sng">
          <a:solidFill>
            <a:schemeClr val="accent5">
              <a:lumMod val="50000"/>
            </a:schemeClr>
          </a:solidFill>
          <a:headEnd type="none"/>
          <a:tailEnd type="triangle"/>
        </a:ln>
        <a:effectLst>
          <a:outerShdw blurRad="50800" dist="38100" dir="5400000" algn="t" rotWithShape="0">
            <a:prstClr val="black">
              <a:alpha val="40000"/>
            </a:prstClr>
          </a:outerShdw>
        </a:effectLst>
        <a:scene3d>
          <a:camera prst="orthographicFront">
            <a:rot lat="0" lon="0" rev="0"/>
          </a:camera>
          <a:lightRig rig="flood" dir="t">
            <a:rot lat="0" lon="0" rev="5400000"/>
          </a:lightRig>
        </a:scene3d>
        <a:sp3d prstMaterial="dkEdge">
          <a:bevelT w="0" h="0"/>
          <a:contourClr>
            <a:schemeClr val="accent1">
              <a:satMod val="110000"/>
            </a:schemeClr>
          </a:contourClr>
        </a:sp3d>
      </a:spPr>
      <a:bodyPr/>
      <a:lstStyle>
        <a:defPPr>
          <a:defRPr/>
        </a:defPPr>
      </a:lstStyle>
      <a:style>
        <a:lnRef idx="3">
          <a:schemeClr val="accent1"/>
        </a:lnRef>
        <a:fillRef idx="0">
          <a:schemeClr val="accent1"/>
        </a:fillRef>
        <a:effectRef idx="2">
          <a:schemeClr val="accent1"/>
        </a:effectRef>
        <a:fontRef idx="minor">
          <a:schemeClr val="tx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b"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模板 1">
        <a:dk1>
          <a:srgbClr val="000000"/>
        </a:dk1>
        <a:lt1>
          <a:srgbClr val="FFFFFF"/>
        </a:lt1>
        <a:dk2>
          <a:srgbClr val="233DA9"/>
        </a:dk2>
        <a:lt2>
          <a:srgbClr val="DDDDDD"/>
        </a:lt2>
        <a:accent1>
          <a:srgbClr val="65AAE9"/>
        </a:accent1>
        <a:accent2>
          <a:srgbClr val="B2B2B2"/>
        </a:accent2>
        <a:accent3>
          <a:srgbClr val="FFFFFF"/>
        </a:accent3>
        <a:accent4>
          <a:srgbClr val="000000"/>
        </a:accent4>
        <a:accent5>
          <a:srgbClr val="B8D2F2"/>
        </a:accent5>
        <a:accent6>
          <a:srgbClr val="A1A1A1"/>
        </a:accent6>
        <a:hlink>
          <a:srgbClr val="7DA0D3"/>
        </a:hlink>
        <a:folHlink>
          <a:srgbClr val="B2E385"/>
        </a:folHlink>
      </a:clrScheme>
      <a:clrMap bg1="lt1" tx1="dk1" bg2="lt2" tx2="dk2" accent1="accent1" accent2="accent2" accent3="accent3" accent4="accent4" accent5="accent5" accent6="accent6" hlink="hlink" folHlink="folHlink"/>
    </a:extraClrScheme>
    <a:extraClrScheme>
      <a:clrScheme name="模板 2">
        <a:dk1>
          <a:srgbClr val="000000"/>
        </a:dk1>
        <a:lt1>
          <a:srgbClr val="FFFFFF"/>
        </a:lt1>
        <a:dk2>
          <a:srgbClr val="632769"/>
        </a:dk2>
        <a:lt2>
          <a:srgbClr val="DDDDDD"/>
        </a:lt2>
        <a:accent1>
          <a:srgbClr val="8B8DE1"/>
        </a:accent1>
        <a:accent2>
          <a:srgbClr val="FF997D"/>
        </a:accent2>
        <a:accent3>
          <a:srgbClr val="FFFFFF"/>
        </a:accent3>
        <a:accent4>
          <a:srgbClr val="000000"/>
        </a:accent4>
        <a:accent5>
          <a:srgbClr val="C4C5EE"/>
        </a:accent5>
        <a:accent6>
          <a:srgbClr val="E78A71"/>
        </a:accent6>
        <a:hlink>
          <a:srgbClr val="58AFD2"/>
        </a:hlink>
        <a:folHlink>
          <a:srgbClr val="BFDF63"/>
        </a:folHlink>
      </a:clrScheme>
      <a:clrMap bg1="lt1" tx1="dk1" bg2="lt2" tx2="dk2" accent1="accent1" accent2="accent2" accent3="accent3" accent4="accent4" accent5="accent5" accent6="accent6" hlink="hlink" folHlink="folHlink"/>
    </a:extraClrScheme>
    <a:extraClrScheme>
      <a:clrScheme name="模板 3">
        <a:dk1>
          <a:srgbClr val="000000"/>
        </a:dk1>
        <a:lt1>
          <a:srgbClr val="FFFFFF"/>
        </a:lt1>
        <a:dk2>
          <a:srgbClr val="37737F"/>
        </a:dk2>
        <a:lt2>
          <a:srgbClr val="DDDDDD"/>
        </a:lt2>
        <a:accent1>
          <a:srgbClr val="52BCB2"/>
        </a:accent1>
        <a:accent2>
          <a:srgbClr val="E0A56A"/>
        </a:accent2>
        <a:accent3>
          <a:srgbClr val="FFFFFF"/>
        </a:accent3>
        <a:accent4>
          <a:srgbClr val="000000"/>
        </a:accent4>
        <a:accent5>
          <a:srgbClr val="B3DAD5"/>
        </a:accent5>
        <a:accent6>
          <a:srgbClr val="CB955F"/>
        </a:accent6>
        <a:hlink>
          <a:srgbClr val="A0C264"/>
        </a:hlink>
        <a:folHlink>
          <a:srgbClr val="DCDC24"/>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7597</TotalTime>
  <Words>1647</Words>
  <Application>Microsoft Office PowerPoint</Application>
  <PresentationFormat>全屏显示(4:3)</PresentationFormat>
  <Paragraphs>259</Paragraphs>
  <Slides>30</Slides>
  <Notes>21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30</vt:i4>
      </vt:variant>
    </vt:vector>
  </HeadingPairs>
  <TitlesOfParts>
    <vt:vector size="39" baseType="lpstr">
      <vt:lpstr>黑体</vt:lpstr>
      <vt:lpstr>楷体_GB2312</vt:lpstr>
      <vt:lpstr>宋体</vt:lpstr>
      <vt:lpstr>微软雅黑</vt:lpstr>
      <vt:lpstr>Arial</vt:lpstr>
      <vt:lpstr>Tahoma</vt:lpstr>
      <vt:lpstr>Times New Roman</vt:lpstr>
      <vt:lpstr>Wingdings</vt:lpstr>
      <vt:lpstr>模板</vt:lpstr>
      <vt:lpstr>PowerPoint 演示文稿</vt:lpstr>
      <vt:lpstr>预习检查</vt:lpstr>
      <vt:lpstr>训练的技能点2-1</vt:lpstr>
      <vt:lpstr>训练的技能点2-2</vt:lpstr>
      <vt:lpstr>任务描述</vt:lpstr>
      <vt:lpstr>问题分析1：整体开发思路</vt:lpstr>
      <vt:lpstr>问题分析2：表单验证</vt:lpstr>
      <vt:lpstr>问题分析3：“快讯”商品滚动效果</vt:lpstr>
      <vt:lpstr>开发计划2-1</vt:lpstr>
      <vt:lpstr>开发计划2-2</vt:lpstr>
      <vt:lpstr>用例1：制作首页特效4-1</vt:lpstr>
      <vt:lpstr>用例1：制作首页特效4-2</vt:lpstr>
      <vt:lpstr>用例1：制作首页特效4-3</vt:lpstr>
      <vt:lpstr>用例1：制作首页特效4-4</vt:lpstr>
      <vt:lpstr>共性问题集中讲解</vt:lpstr>
      <vt:lpstr>用例2：制作搜索列表页特效3-1</vt:lpstr>
      <vt:lpstr>用例2：制作搜索列表页特效3-2</vt:lpstr>
      <vt:lpstr>用例2：制作搜索列表页特效3-3</vt:lpstr>
      <vt:lpstr>共性问题集中讲解</vt:lpstr>
      <vt:lpstr>用例3：制作商品详情页特效2-1</vt:lpstr>
      <vt:lpstr>用例3：制作商品详情页特效2-2</vt:lpstr>
      <vt:lpstr>共性问题集中讲解</vt:lpstr>
      <vt:lpstr>用例4：制作注册页特效2-1</vt:lpstr>
      <vt:lpstr>用例4：制作注册页特效2-2</vt:lpstr>
      <vt:lpstr>共性问题集中讲解</vt:lpstr>
      <vt:lpstr>用例5：制作登录页特效2-1</vt:lpstr>
      <vt:lpstr>用例5：制作登录页特效2-2</vt:lpstr>
      <vt:lpstr>共性问题集中讲解</vt:lpstr>
      <vt:lpstr>项目总结</vt:lpstr>
      <vt:lpstr>技能总结</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第1章内容回顾</dc:title>
  <dc:creator>xiaojing.dai</dc:creator>
  <cp:lastModifiedBy>war</cp:lastModifiedBy>
  <cp:revision>979</cp:revision>
  <dcterms:created xsi:type="dcterms:W3CDTF">2006-03-08T06:55:38Z</dcterms:created>
  <dcterms:modified xsi:type="dcterms:W3CDTF">2017-03-20T09:36:08Z</dcterms:modified>
</cp:coreProperties>
</file>

<file path=docProps/thumbnail.jpeg>
</file>